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d61e52b91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298b507fa4418"/>
  </p:sldMasterIdLst>
  <p:sldIdLst>
    <p:sldId xmlns:r="http://schemas.openxmlformats.org/officeDocument/2006/relationships" id="256" r:id="R448355a9dd7e4bdd"/>
    <p:sldId xmlns:r="http://schemas.openxmlformats.org/officeDocument/2006/relationships" id="257" r:id="Raaaef563749d4d37"/>
    <p:sldId xmlns:r="http://schemas.openxmlformats.org/officeDocument/2006/relationships" id="258" r:id="R53112ef6f7b84161"/>
    <p:sldId xmlns:r="http://schemas.openxmlformats.org/officeDocument/2006/relationships" id="259" r:id="R427696bc6d074512"/>
    <p:sldId xmlns:r="http://schemas.openxmlformats.org/officeDocument/2006/relationships" id="260" r:id="R87eee02d4993464d"/>
    <p:sldId xmlns:r="http://schemas.openxmlformats.org/officeDocument/2006/relationships" id="261" r:id="R27d30cddb58c4eb5"/>
    <p:sldId xmlns:r="http://schemas.openxmlformats.org/officeDocument/2006/relationships" id="262" r:id="R9ebe22cf8185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298b507fa4418" /><Relationship Type="http://schemas.openxmlformats.org/officeDocument/2006/relationships/slide" Target="/ppt/slides/slide1.xml" Id="R448355a9dd7e4bdd" /><Relationship Type="http://schemas.openxmlformats.org/officeDocument/2006/relationships/slide" Target="/ppt/slides/slide2.xml" Id="Raaaef563749d4d37" /><Relationship Type="http://schemas.openxmlformats.org/officeDocument/2006/relationships/slide" Target="/ppt/slides/slide3.xml" Id="R53112ef6f7b84161" /><Relationship Type="http://schemas.openxmlformats.org/officeDocument/2006/relationships/slide" Target="/ppt/slides/slide4.xml" Id="R427696bc6d074512" /><Relationship Type="http://schemas.openxmlformats.org/officeDocument/2006/relationships/slide" Target="/ppt/slides/slide5.xml" Id="R87eee02d4993464d" /><Relationship Type="http://schemas.openxmlformats.org/officeDocument/2006/relationships/slide" Target="/ppt/slides/slide6.xml" Id="R27d30cddb58c4eb5" /><Relationship Type="http://schemas.openxmlformats.org/officeDocument/2006/relationships/slide" Target="/ppt/slides/slide7.xml" Id="R9ebe22cf8185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264f72f9a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fcb5425443c5" /><Relationship Type="http://schemas.openxmlformats.org/officeDocument/2006/relationships/theme" Target="/ppt/slideMasters/theme/theme1.xml" Id="R5bb851810f71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8fcb5425443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298bb7430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49bf755f5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c2f1c694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a069191fd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9a6e0015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04298f7f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635ec4b5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