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125f11cfca4d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6ca3b249ed47ac"/>
  </p:sldMasterIdLst>
  <p:sldIdLst>
    <p:sldId xmlns:r="http://schemas.openxmlformats.org/officeDocument/2006/relationships" id="256" r:id="R0c122e3a21ce40af"/>
    <p:sldId xmlns:r="http://schemas.openxmlformats.org/officeDocument/2006/relationships" id="257" r:id="R8aa3e2fd4e314d66"/>
    <p:sldId xmlns:r="http://schemas.openxmlformats.org/officeDocument/2006/relationships" id="258" r:id="R0bd79890c3dc4830"/>
    <p:sldId xmlns:r="http://schemas.openxmlformats.org/officeDocument/2006/relationships" id="259" r:id="R0fc48f6e7db3498e"/>
    <p:sldId xmlns:r="http://schemas.openxmlformats.org/officeDocument/2006/relationships" id="260" r:id="R166ffe681ff94a90"/>
    <p:sldId xmlns:r="http://schemas.openxmlformats.org/officeDocument/2006/relationships" id="261" r:id="R6ce6c01a5f7d42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6ca3b249ed47ac" /><Relationship Type="http://schemas.openxmlformats.org/officeDocument/2006/relationships/slide" Target="/ppt/slides/slide1.xml" Id="R0c122e3a21ce40af" /><Relationship Type="http://schemas.openxmlformats.org/officeDocument/2006/relationships/slide" Target="/ppt/slides/slide2.xml" Id="R8aa3e2fd4e314d66" /><Relationship Type="http://schemas.openxmlformats.org/officeDocument/2006/relationships/slide" Target="/ppt/slides/slide3.xml" Id="R0bd79890c3dc4830" /><Relationship Type="http://schemas.openxmlformats.org/officeDocument/2006/relationships/slide" Target="/ppt/slides/slide4.xml" Id="R0fc48f6e7db3498e" /><Relationship Type="http://schemas.openxmlformats.org/officeDocument/2006/relationships/slide" Target="/ppt/slides/slide5.xml" Id="R166ffe681ff94a90" /><Relationship Type="http://schemas.openxmlformats.org/officeDocument/2006/relationships/slide" Target="/ppt/slides/slide6.xml" Id="R6ce6c01a5f7d42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7a271546f44c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2bcf061164454" /><Relationship Type="http://schemas.openxmlformats.org/officeDocument/2006/relationships/theme" Target="/ppt/slideMasters/theme/theme1.xml" Id="Ra1ced9fc854f4d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52bcf0611644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5931604bb48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16a7a33b14d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bb8574ad44d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886dcee4245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6bed6c8414b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7f413c23f45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01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spar.langseth@ngbutikk.net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974 521 474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