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f903e2152948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8232ed9489429a"/>
  </p:sldMasterIdLst>
  <p:sldIdLst>
    <p:sldId xmlns:r="http://schemas.openxmlformats.org/officeDocument/2006/relationships" id="256" r:id="Rff257c05991040fb"/>
    <p:sldId xmlns:r="http://schemas.openxmlformats.org/officeDocument/2006/relationships" id="257" r:id="Ra5feb9c4a915431b"/>
    <p:sldId xmlns:r="http://schemas.openxmlformats.org/officeDocument/2006/relationships" id="258" r:id="R031afd897ce34461"/>
    <p:sldId xmlns:r="http://schemas.openxmlformats.org/officeDocument/2006/relationships" id="259" r:id="R6b8c44d3cc6a4ffb"/>
    <p:sldId xmlns:r="http://schemas.openxmlformats.org/officeDocument/2006/relationships" id="260" r:id="R7acec73a90c543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8232ed9489429a" /><Relationship Type="http://schemas.openxmlformats.org/officeDocument/2006/relationships/slide" Target="/ppt/slides/slide1.xml" Id="Rff257c05991040fb" /><Relationship Type="http://schemas.openxmlformats.org/officeDocument/2006/relationships/slide" Target="/ppt/slides/slide2.xml" Id="Ra5feb9c4a915431b" /><Relationship Type="http://schemas.openxmlformats.org/officeDocument/2006/relationships/slide" Target="/ppt/slides/slide3.xml" Id="R031afd897ce34461" /><Relationship Type="http://schemas.openxmlformats.org/officeDocument/2006/relationships/slide" Target="/ppt/slides/slide4.xml" Id="R6b8c44d3cc6a4ffb" /><Relationship Type="http://schemas.openxmlformats.org/officeDocument/2006/relationships/slide" Target="/ppt/slides/slide5.xml" Id="R7acec73a90c543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e0fcbf170149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a4b2c495c54164" /><Relationship Type="http://schemas.openxmlformats.org/officeDocument/2006/relationships/theme" Target="/ppt/slideMasters/theme/theme1.xml" Id="Rc4dca18d668e4a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a4b2c495c541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ed9241bcfa4a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4b054171b743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f099739ff34b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d3a5eba26449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401cc917014b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VOLLA WEST INC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 WEST INC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VOLLA WEST INC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 WEST INC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 WEST INC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 WEST INC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974 485 613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 WEST INC AS</a:t>
            </a:r>
          </a:p>
        </p:txBody>
      </p:sp>
    </p:spTree>
  </p:cSld>
  <p:clrMapOvr>
    <a:masterClrMapping xmlns:a="http://schemas.openxmlformats.org/drawingml/2006/main"/>
  </p:clrMapOvr>
</p:sld>
</file>