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f0808a4c654c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91ed20132347ab"/>
  </p:sldMasterIdLst>
  <p:sldIdLst>
    <p:sldId xmlns:r="http://schemas.openxmlformats.org/officeDocument/2006/relationships" id="256" r:id="Rcaad464b120e41be"/>
    <p:sldId xmlns:r="http://schemas.openxmlformats.org/officeDocument/2006/relationships" id="257" r:id="Rcbf4a2793e9940ea"/>
    <p:sldId xmlns:r="http://schemas.openxmlformats.org/officeDocument/2006/relationships" id="258" r:id="Rae9e3fc67e124086"/>
    <p:sldId xmlns:r="http://schemas.openxmlformats.org/officeDocument/2006/relationships" id="259" r:id="R90b1df0862f342d8"/>
    <p:sldId xmlns:r="http://schemas.openxmlformats.org/officeDocument/2006/relationships" id="260" r:id="Rec42bc27a83c42fe"/>
    <p:sldId xmlns:r="http://schemas.openxmlformats.org/officeDocument/2006/relationships" id="261" r:id="R779ff0f7daee4c05"/>
    <p:sldId xmlns:r="http://schemas.openxmlformats.org/officeDocument/2006/relationships" id="262" r:id="Rc595fbffbdc041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1ed20132347ab" /><Relationship Type="http://schemas.openxmlformats.org/officeDocument/2006/relationships/slide" Target="/ppt/slides/slide1.xml" Id="Rcaad464b120e41be" /><Relationship Type="http://schemas.openxmlformats.org/officeDocument/2006/relationships/slide" Target="/ppt/slides/slide2.xml" Id="Rcbf4a2793e9940ea" /><Relationship Type="http://schemas.openxmlformats.org/officeDocument/2006/relationships/slide" Target="/ppt/slides/slide3.xml" Id="Rae9e3fc67e124086" /><Relationship Type="http://schemas.openxmlformats.org/officeDocument/2006/relationships/slide" Target="/ppt/slides/slide4.xml" Id="R90b1df0862f342d8" /><Relationship Type="http://schemas.openxmlformats.org/officeDocument/2006/relationships/slide" Target="/ppt/slides/slide5.xml" Id="Rec42bc27a83c42fe" /><Relationship Type="http://schemas.openxmlformats.org/officeDocument/2006/relationships/slide" Target="/ppt/slides/slide6.xml" Id="R779ff0f7daee4c05" /><Relationship Type="http://schemas.openxmlformats.org/officeDocument/2006/relationships/slide" Target="/ppt/slides/slide7.xml" Id="Rc595fbffbdc041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cea605b83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c94abfe84f42" /><Relationship Type="http://schemas.openxmlformats.org/officeDocument/2006/relationships/theme" Target="/ppt/slideMasters/theme/theme1.xml" Id="Rbffb419dac73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3ac94abfe84f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151e1dc944a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a8531f0a247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8416b8eda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125f62854a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b90ba9172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29e85f48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f18dd872c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REVISJON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