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b0c587f08340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e5fcc14de04b94"/>
  </p:sldMasterIdLst>
  <p:sldIdLst>
    <p:sldId xmlns:r="http://schemas.openxmlformats.org/officeDocument/2006/relationships" id="256" r:id="Re2b2496cbf694a93"/>
    <p:sldId xmlns:r="http://schemas.openxmlformats.org/officeDocument/2006/relationships" id="257" r:id="R5497a052a8644355"/>
    <p:sldId xmlns:r="http://schemas.openxmlformats.org/officeDocument/2006/relationships" id="258" r:id="R9db0d6666c7044e6"/>
    <p:sldId xmlns:r="http://schemas.openxmlformats.org/officeDocument/2006/relationships" id="259" r:id="R95c36c0dd0244fd3"/>
    <p:sldId xmlns:r="http://schemas.openxmlformats.org/officeDocument/2006/relationships" id="260" r:id="R393765756430449c"/>
    <p:sldId xmlns:r="http://schemas.openxmlformats.org/officeDocument/2006/relationships" id="261" r:id="Ra1726f4bbd7f4d0d"/>
    <p:sldId xmlns:r="http://schemas.openxmlformats.org/officeDocument/2006/relationships" id="262" r:id="Ra171bb3c9f814c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5fcc14de04b94" /><Relationship Type="http://schemas.openxmlformats.org/officeDocument/2006/relationships/slide" Target="/ppt/slides/slide1.xml" Id="Re2b2496cbf694a93" /><Relationship Type="http://schemas.openxmlformats.org/officeDocument/2006/relationships/slide" Target="/ppt/slides/slide2.xml" Id="R5497a052a8644355" /><Relationship Type="http://schemas.openxmlformats.org/officeDocument/2006/relationships/slide" Target="/ppt/slides/slide3.xml" Id="R9db0d6666c7044e6" /><Relationship Type="http://schemas.openxmlformats.org/officeDocument/2006/relationships/slide" Target="/ppt/slides/slide4.xml" Id="R95c36c0dd0244fd3" /><Relationship Type="http://schemas.openxmlformats.org/officeDocument/2006/relationships/slide" Target="/ppt/slides/slide5.xml" Id="R393765756430449c" /><Relationship Type="http://schemas.openxmlformats.org/officeDocument/2006/relationships/slide" Target="/ppt/slides/slide6.xml" Id="Ra1726f4bbd7f4d0d" /><Relationship Type="http://schemas.openxmlformats.org/officeDocument/2006/relationships/slide" Target="/ppt/slides/slide7.xml" Id="Ra171bb3c9f814c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52a120f2ef4f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10165979b467e" /><Relationship Type="http://schemas.openxmlformats.org/officeDocument/2006/relationships/theme" Target="/ppt/slideMasters/theme/theme1.xml" Id="Re72b936281394c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a10165979b46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cb87e64944f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59170d27544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9b50cf59943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5b245d56f4b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17265a64846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d9e1f0aaa4f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8ef0b21ac4d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28 273 504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7 434 554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5 829 272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7 296 900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FINANS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 INVEST AS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FINANS AS  –  18,1 %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ÅFOSS INVEST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AMG INVEST AS  –  17,4 %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Nensetvegen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58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firmapost@revisjonsselskapet.no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974 481 596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