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6d1bb1353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b77482b304cd5"/>
  </p:sldMasterIdLst>
  <p:sldIdLst>
    <p:sldId xmlns:r="http://schemas.openxmlformats.org/officeDocument/2006/relationships" id="256" r:id="R6758b16b9479430d"/>
    <p:sldId xmlns:r="http://schemas.openxmlformats.org/officeDocument/2006/relationships" id="257" r:id="R9899eb51bf2645da"/>
    <p:sldId xmlns:r="http://schemas.openxmlformats.org/officeDocument/2006/relationships" id="258" r:id="R23f74147b7ce47e4"/>
    <p:sldId xmlns:r="http://schemas.openxmlformats.org/officeDocument/2006/relationships" id="259" r:id="Rbc9f1d30f3a14188"/>
    <p:sldId xmlns:r="http://schemas.openxmlformats.org/officeDocument/2006/relationships" id="260" r:id="Ra588f481a723414a"/>
    <p:sldId xmlns:r="http://schemas.openxmlformats.org/officeDocument/2006/relationships" id="261" r:id="R6afdda701e90484a"/>
    <p:sldId xmlns:r="http://schemas.openxmlformats.org/officeDocument/2006/relationships" id="262" r:id="Rce1ebef677dd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b77482b304cd5" /><Relationship Type="http://schemas.openxmlformats.org/officeDocument/2006/relationships/slide" Target="/ppt/slides/slide1.xml" Id="R6758b16b9479430d" /><Relationship Type="http://schemas.openxmlformats.org/officeDocument/2006/relationships/slide" Target="/ppt/slides/slide2.xml" Id="R9899eb51bf2645da" /><Relationship Type="http://schemas.openxmlformats.org/officeDocument/2006/relationships/slide" Target="/ppt/slides/slide3.xml" Id="R23f74147b7ce47e4" /><Relationship Type="http://schemas.openxmlformats.org/officeDocument/2006/relationships/slide" Target="/ppt/slides/slide4.xml" Id="Rbc9f1d30f3a14188" /><Relationship Type="http://schemas.openxmlformats.org/officeDocument/2006/relationships/slide" Target="/ppt/slides/slide5.xml" Id="Ra588f481a723414a" /><Relationship Type="http://schemas.openxmlformats.org/officeDocument/2006/relationships/slide" Target="/ppt/slides/slide6.xml" Id="R6afdda701e90484a" /><Relationship Type="http://schemas.openxmlformats.org/officeDocument/2006/relationships/slide" Target="/ppt/slides/slide7.xml" Id="Rce1ebef677dd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7636a747d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4e9cfc2ed46dd" /><Relationship Type="http://schemas.openxmlformats.org/officeDocument/2006/relationships/theme" Target="/ppt/slideMasters/theme/theme1.xml" Id="R4b637bbe462b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4e9cfc2ed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864f6e18c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00f69d983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ccaefeef4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dd85f8ef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35fb1a22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b0c7ca8ac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81f4a87c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