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bdb63bfaab44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5e46ebb8dd4016"/>
  </p:sldMasterIdLst>
  <p:sldIdLst>
    <p:sldId xmlns:r="http://schemas.openxmlformats.org/officeDocument/2006/relationships" id="256" r:id="R03ffb52c8ccb46d1"/>
    <p:sldId xmlns:r="http://schemas.openxmlformats.org/officeDocument/2006/relationships" id="257" r:id="R69fa98e8b7a94030"/>
    <p:sldId xmlns:r="http://schemas.openxmlformats.org/officeDocument/2006/relationships" id="258" r:id="R01c68335136f40dd"/>
    <p:sldId xmlns:r="http://schemas.openxmlformats.org/officeDocument/2006/relationships" id="259" r:id="R7bfd7b6260e4411b"/>
    <p:sldId xmlns:r="http://schemas.openxmlformats.org/officeDocument/2006/relationships" id="260" r:id="Rd1a90d57513b4cd1"/>
    <p:sldId xmlns:r="http://schemas.openxmlformats.org/officeDocument/2006/relationships" id="261" r:id="Rb5369b90c3eb41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5e46ebb8dd4016" /><Relationship Type="http://schemas.openxmlformats.org/officeDocument/2006/relationships/slide" Target="/ppt/slides/slide1.xml" Id="R03ffb52c8ccb46d1" /><Relationship Type="http://schemas.openxmlformats.org/officeDocument/2006/relationships/slide" Target="/ppt/slides/slide2.xml" Id="R69fa98e8b7a94030" /><Relationship Type="http://schemas.openxmlformats.org/officeDocument/2006/relationships/slide" Target="/ppt/slides/slide3.xml" Id="R01c68335136f40dd" /><Relationship Type="http://schemas.openxmlformats.org/officeDocument/2006/relationships/slide" Target="/ppt/slides/slide4.xml" Id="R7bfd7b6260e4411b" /><Relationship Type="http://schemas.openxmlformats.org/officeDocument/2006/relationships/slide" Target="/ppt/slides/slide5.xml" Id="Rd1a90d57513b4cd1" /><Relationship Type="http://schemas.openxmlformats.org/officeDocument/2006/relationships/slide" Target="/ppt/slides/slide6.xml" Id="Rb5369b90c3eb41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6fd8a80dd846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33f31b1a54788" /><Relationship Type="http://schemas.openxmlformats.org/officeDocument/2006/relationships/theme" Target="/ppt/slideMasters/theme/theme1.xml" Id="R39f4f3f985b542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c33f31b1a547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1f9e843a241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2fc2baf0c4f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70948777d42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694bd01304e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7c9d2d3f440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c140bf9704f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KNIF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43 24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974 476 495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