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b61bcc6d114e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3f5a5370554bc5"/>
  </p:sldMasterIdLst>
  <p:sldIdLst>
    <p:sldId xmlns:r="http://schemas.openxmlformats.org/officeDocument/2006/relationships" id="256" r:id="Re4264d6c343f4315"/>
    <p:sldId xmlns:r="http://schemas.openxmlformats.org/officeDocument/2006/relationships" id="257" r:id="R8788d862e52d4441"/>
    <p:sldId xmlns:r="http://schemas.openxmlformats.org/officeDocument/2006/relationships" id="258" r:id="R4c25cfcaf6444428"/>
    <p:sldId xmlns:r="http://schemas.openxmlformats.org/officeDocument/2006/relationships" id="259" r:id="Rda4adae03d3149bc"/>
    <p:sldId xmlns:r="http://schemas.openxmlformats.org/officeDocument/2006/relationships" id="260" r:id="R985e06900e3f42eb"/>
    <p:sldId xmlns:r="http://schemas.openxmlformats.org/officeDocument/2006/relationships" id="261" r:id="R758cad7723f94d09"/>
    <p:sldId xmlns:r="http://schemas.openxmlformats.org/officeDocument/2006/relationships" id="262" r:id="R957c4e928601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f5a5370554bc5" /><Relationship Type="http://schemas.openxmlformats.org/officeDocument/2006/relationships/slide" Target="/ppt/slides/slide1.xml" Id="Re4264d6c343f4315" /><Relationship Type="http://schemas.openxmlformats.org/officeDocument/2006/relationships/slide" Target="/ppt/slides/slide2.xml" Id="R8788d862e52d4441" /><Relationship Type="http://schemas.openxmlformats.org/officeDocument/2006/relationships/slide" Target="/ppt/slides/slide3.xml" Id="R4c25cfcaf6444428" /><Relationship Type="http://schemas.openxmlformats.org/officeDocument/2006/relationships/slide" Target="/ppt/slides/slide4.xml" Id="Rda4adae03d3149bc" /><Relationship Type="http://schemas.openxmlformats.org/officeDocument/2006/relationships/slide" Target="/ppt/slides/slide5.xml" Id="R985e06900e3f42eb" /><Relationship Type="http://schemas.openxmlformats.org/officeDocument/2006/relationships/slide" Target="/ppt/slides/slide6.xml" Id="R758cad7723f94d09" /><Relationship Type="http://schemas.openxmlformats.org/officeDocument/2006/relationships/slide" Target="/ppt/slides/slide7.xml" Id="R957c4e928601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2a0fca3cc4f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79abaf0c54343" /><Relationship Type="http://schemas.openxmlformats.org/officeDocument/2006/relationships/theme" Target="/ppt/slideMasters/theme/theme1.xml" Id="R6acc985e419249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579abaf0c543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0d628346a48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117cf61e844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db5c60023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0b532e4fd41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3769218bb47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2ab224be946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c78650fb64b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BEERENBERG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INDUSTRI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147 659 000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SERVICES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Lundedalen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post@bouvetindustries.com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www.beerenberg.com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