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5a1738f79c47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aeb6d0e9894a88"/>
  </p:sldMasterIdLst>
  <p:sldIdLst>
    <p:sldId xmlns:r="http://schemas.openxmlformats.org/officeDocument/2006/relationships" id="256" r:id="R5be091a90d4f42b4"/>
    <p:sldId xmlns:r="http://schemas.openxmlformats.org/officeDocument/2006/relationships" id="257" r:id="Rbebd607b57174e5e"/>
    <p:sldId xmlns:r="http://schemas.openxmlformats.org/officeDocument/2006/relationships" id="258" r:id="R41912ffbb6ff4d5a"/>
    <p:sldId xmlns:r="http://schemas.openxmlformats.org/officeDocument/2006/relationships" id="259" r:id="Re7afe3f1f005415d"/>
    <p:sldId xmlns:r="http://schemas.openxmlformats.org/officeDocument/2006/relationships" id="260" r:id="R78ffc435e92a4df5"/>
    <p:sldId xmlns:r="http://schemas.openxmlformats.org/officeDocument/2006/relationships" id="261" r:id="Rbe487b23ffbe4a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aeb6d0e9894a88" /><Relationship Type="http://schemas.openxmlformats.org/officeDocument/2006/relationships/slide" Target="/ppt/slides/slide1.xml" Id="R5be091a90d4f42b4" /><Relationship Type="http://schemas.openxmlformats.org/officeDocument/2006/relationships/slide" Target="/ppt/slides/slide2.xml" Id="Rbebd607b57174e5e" /><Relationship Type="http://schemas.openxmlformats.org/officeDocument/2006/relationships/slide" Target="/ppt/slides/slide3.xml" Id="R41912ffbb6ff4d5a" /><Relationship Type="http://schemas.openxmlformats.org/officeDocument/2006/relationships/slide" Target="/ppt/slides/slide4.xml" Id="Re7afe3f1f005415d" /><Relationship Type="http://schemas.openxmlformats.org/officeDocument/2006/relationships/slide" Target="/ppt/slides/slide5.xml" Id="R78ffc435e92a4df5" /><Relationship Type="http://schemas.openxmlformats.org/officeDocument/2006/relationships/slide" Target="/ppt/slides/slide6.xml" Id="Rbe487b23ffbe4a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ec74528d9d49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cc19d99814a25" /><Relationship Type="http://schemas.openxmlformats.org/officeDocument/2006/relationships/theme" Target="/ppt/slideMasters/theme/theme1.xml" Id="R196174b3757240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7cc19d99814a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64521221c42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87b829ada46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a0cebdec545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eb69824e44d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d34371e0542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65ad718fe47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BYGGFAG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BYGGFAG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−1 713 006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−1 178 689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16 739 537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16 982 283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Aker vei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99 28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stiftelsen@byggfag.org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www.stiftelsenbyggfag.no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974 467 968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