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05ab8a3eda40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39b14f77b84a12"/>
  </p:sldMasterIdLst>
  <p:sldIdLst>
    <p:sldId xmlns:r="http://schemas.openxmlformats.org/officeDocument/2006/relationships" id="256" r:id="R66d4d41f28ba4979"/>
    <p:sldId xmlns:r="http://schemas.openxmlformats.org/officeDocument/2006/relationships" id="257" r:id="R96c61b2c80924559"/>
    <p:sldId xmlns:r="http://schemas.openxmlformats.org/officeDocument/2006/relationships" id="258" r:id="Rd3edbdaa285144d7"/>
    <p:sldId xmlns:r="http://schemas.openxmlformats.org/officeDocument/2006/relationships" id="259" r:id="Rc3823f1030244d8b"/>
    <p:sldId xmlns:r="http://schemas.openxmlformats.org/officeDocument/2006/relationships" id="260" r:id="R07f1b00c89f841a3"/>
    <p:sldId xmlns:r="http://schemas.openxmlformats.org/officeDocument/2006/relationships" id="261" r:id="R3503b54d32e44cd8"/>
    <p:sldId xmlns:r="http://schemas.openxmlformats.org/officeDocument/2006/relationships" id="262" r:id="Rb8663d8fb0584e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39b14f77b84a12" /><Relationship Type="http://schemas.openxmlformats.org/officeDocument/2006/relationships/slide" Target="/ppt/slides/slide1.xml" Id="R66d4d41f28ba4979" /><Relationship Type="http://schemas.openxmlformats.org/officeDocument/2006/relationships/slide" Target="/ppt/slides/slide2.xml" Id="R96c61b2c80924559" /><Relationship Type="http://schemas.openxmlformats.org/officeDocument/2006/relationships/slide" Target="/ppt/slides/slide3.xml" Id="Rd3edbdaa285144d7" /><Relationship Type="http://schemas.openxmlformats.org/officeDocument/2006/relationships/slide" Target="/ppt/slides/slide4.xml" Id="Rc3823f1030244d8b" /><Relationship Type="http://schemas.openxmlformats.org/officeDocument/2006/relationships/slide" Target="/ppt/slides/slide5.xml" Id="R07f1b00c89f841a3" /><Relationship Type="http://schemas.openxmlformats.org/officeDocument/2006/relationships/slide" Target="/ppt/slides/slide6.xml" Id="R3503b54d32e44cd8" /><Relationship Type="http://schemas.openxmlformats.org/officeDocument/2006/relationships/slide" Target="/ppt/slides/slide7.xml" Id="Rb8663d8fb0584e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8d568e33dd4a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5163817a844d7" /><Relationship Type="http://schemas.openxmlformats.org/officeDocument/2006/relationships/theme" Target="/ppt/slideMasters/theme/theme1.xml" Id="R689272b1d66a43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e5163817a844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d2d5a24344d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7ee3a2f684a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e1972b9ef4e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e60eb21d44f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6de7f5a7f42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d1a25a27946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f7d0e35c245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 EIENDOM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−167 807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387 068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6 110 281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6 628 259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OLE EIDE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LISA HELEN EIDE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KRISTIN EIDE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Rudolf Nilsens veg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55 83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974 464 578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EIENDOM AS</a:t>
            </a:r>
          </a:p>
        </p:txBody>
      </p:sp>
    </p:spTree>
  </p:cSld>
  <p:clrMapOvr>
    <a:masterClrMapping xmlns:a="http://schemas.openxmlformats.org/drawingml/2006/main"/>
  </p:clrMapOvr>
</p:sld>
</file>