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7cd800ebbc42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a7d4fb506f4faa"/>
  </p:sldMasterIdLst>
  <p:sldIdLst>
    <p:sldId xmlns:r="http://schemas.openxmlformats.org/officeDocument/2006/relationships" id="256" r:id="Rcf627314e7c5413d"/>
    <p:sldId xmlns:r="http://schemas.openxmlformats.org/officeDocument/2006/relationships" id="257" r:id="Rbb5e126199da45a0"/>
    <p:sldId xmlns:r="http://schemas.openxmlformats.org/officeDocument/2006/relationships" id="258" r:id="R68588c2b94254c6f"/>
    <p:sldId xmlns:r="http://schemas.openxmlformats.org/officeDocument/2006/relationships" id="259" r:id="Rdcc39d71764a4416"/>
    <p:sldId xmlns:r="http://schemas.openxmlformats.org/officeDocument/2006/relationships" id="260" r:id="R335c99db95244bbc"/>
    <p:sldId xmlns:r="http://schemas.openxmlformats.org/officeDocument/2006/relationships" id="261" r:id="Rda779b8963f34ebf"/>
    <p:sldId xmlns:r="http://schemas.openxmlformats.org/officeDocument/2006/relationships" id="262" r:id="Rcc87d7eef7904a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a7d4fb506f4faa" /><Relationship Type="http://schemas.openxmlformats.org/officeDocument/2006/relationships/slide" Target="/ppt/slides/slide1.xml" Id="Rcf627314e7c5413d" /><Relationship Type="http://schemas.openxmlformats.org/officeDocument/2006/relationships/slide" Target="/ppt/slides/slide2.xml" Id="Rbb5e126199da45a0" /><Relationship Type="http://schemas.openxmlformats.org/officeDocument/2006/relationships/slide" Target="/ppt/slides/slide3.xml" Id="R68588c2b94254c6f" /><Relationship Type="http://schemas.openxmlformats.org/officeDocument/2006/relationships/slide" Target="/ppt/slides/slide4.xml" Id="Rdcc39d71764a4416" /><Relationship Type="http://schemas.openxmlformats.org/officeDocument/2006/relationships/slide" Target="/ppt/slides/slide5.xml" Id="R335c99db95244bbc" /><Relationship Type="http://schemas.openxmlformats.org/officeDocument/2006/relationships/slide" Target="/ppt/slides/slide6.xml" Id="Rda779b8963f34ebf" /><Relationship Type="http://schemas.openxmlformats.org/officeDocument/2006/relationships/slide" Target="/ppt/slides/slide7.xml" Id="Rcc87d7eef7904a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44aa959aca49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a15482be949f7" /><Relationship Type="http://schemas.openxmlformats.org/officeDocument/2006/relationships/theme" Target="/ppt/slideMasters/theme/theme1.xml" Id="R28aadbd2ab7545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7a15482be949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a0248787e42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e2be3d9b84b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4c1dbdd9a44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fe188fc954e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ac30fa93943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c882a6c5e4d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03b7965624b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HABER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HABER NORGE AS ble etablert [år] og holder til i Løvenstad.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80 698 178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54 606 845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−12 650 855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100 544 026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728 414 775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Holts veg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2006 Løvenstad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974 459 647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