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9e10e7a7a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c59b997d34bf6"/>
  </p:sldMasterIdLst>
  <p:sldIdLst>
    <p:sldId xmlns:r="http://schemas.openxmlformats.org/officeDocument/2006/relationships" id="256" r:id="R550d7bfc95574e34"/>
    <p:sldId xmlns:r="http://schemas.openxmlformats.org/officeDocument/2006/relationships" id="257" r:id="Rc0ea11e2b2004efd"/>
    <p:sldId xmlns:r="http://schemas.openxmlformats.org/officeDocument/2006/relationships" id="258" r:id="R2fbe2f3a638c47c6"/>
    <p:sldId xmlns:r="http://schemas.openxmlformats.org/officeDocument/2006/relationships" id="259" r:id="R5d35b211e1f1468d"/>
    <p:sldId xmlns:r="http://schemas.openxmlformats.org/officeDocument/2006/relationships" id="260" r:id="R42db5d615f9249fe"/>
    <p:sldId xmlns:r="http://schemas.openxmlformats.org/officeDocument/2006/relationships" id="261" r:id="Re2e529c921fb4d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c59b997d34bf6" /><Relationship Type="http://schemas.openxmlformats.org/officeDocument/2006/relationships/slide" Target="/ppt/slides/slide1.xml" Id="R550d7bfc95574e34" /><Relationship Type="http://schemas.openxmlformats.org/officeDocument/2006/relationships/slide" Target="/ppt/slides/slide2.xml" Id="Rc0ea11e2b2004efd" /><Relationship Type="http://schemas.openxmlformats.org/officeDocument/2006/relationships/slide" Target="/ppt/slides/slide3.xml" Id="R2fbe2f3a638c47c6" /><Relationship Type="http://schemas.openxmlformats.org/officeDocument/2006/relationships/slide" Target="/ppt/slides/slide4.xml" Id="R5d35b211e1f1468d" /><Relationship Type="http://schemas.openxmlformats.org/officeDocument/2006/relationships/slide" Target="/ppt/slides/slide5.xml" Id="R42db5d615f9249fe" /><Relationship Type="http://schemas.openxmlformats.org/officeDocument/2006/relationships/slide" Target="/ppt/slides/slide6.xml" Id="Re2e529c921fb4d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f43ea147c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e926668264c75" /><Relationship Type="http://schemas.openxmlformats.org/officeDocument/2006/relationships/theme" Target="/ppt/slideMasters/theme/theme1.xml" Id="R78090afb5550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e92666826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b0caa520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c0d60d0c7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3eeae999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0f45a5da2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1322947fa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5d71d624747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HABER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Holts veg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974 459 647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