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0c6c047e0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662e5d82f4c27"/>
  </p:sldMasterIdLst>
  <p:sldIdLst>
    <p:sldId xmlns:r="http://schemas.openxmlformats.org/officeDocument/2006/relationships" id="256" r:id="Re6e16c96a6994e58"/>
    <p:sldId xmlns:r="http://schemas.openxmlformats.org/officeDocument/2006/relationships" id="257" r:id="R4e6985bb375f470e"/>
    <p:sldId xmlns:r="http://schemas.openxmlformats.org/officeDocument/2006/relationships" id="258" r:id="R880f0ac36a7d41ec"/>
    <p:sldId xmlns:r="http://schemas.openxmlformats.org/officeDocument/2006/relationships" id="259" r:id="R56a4b82de98e4d19"/>
    <p:sldId xmlns:r="http://schemas.openxmlformats.org/officeDocument/2006/relationships" id="260" r:id="Rcec6b5efa15740a0"/>
    <p:sldId xmlns:r="http://schemas.openxmlformats.org/officeDocument/2006/relationships" id="261" r:id="R22088966f185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662e5d82f4c27" /><Relationship Type="http://schemas.openxmlformats.org/officeDocument/2006/relationships/slide" Target="/ppt/slides/slide1.xml" Id="Re6e16c96a6994e58" /><Relationship Type="http://schemas.openxmlformats.org/officeDocument/2006/relationships/slide" Target="/ppt/slides/slide2.xml" Id="R4e6985bb375f470e" /><Relationship Type="http://schemas.openxmlformats.org/officeDocument/2006/relationships/slide" Target="/ppt/slides/slide3.xml" Id="R880f0ac36a7d41ec" /><Relationship Type="http://schemas.openxmlformats.org/officeDocument/2006/relationships/slide" Target="/ppt/slides/slide4.xml" Id="R56a4b82de98e4d19" /><Relationship Type="http://schemas.openxmlformats.org/officeDocument/2006/relationships/slide" Target="/ppt/slides/slide5.xml" Id="Rcec6b5efa15740a0" /><Relationship Type="http://schemas.openxmlformats.org/officeDocument/2006/relationships/slide" Target="/ppt/slides/slide6.xml" Id="R22088966f185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77d90fa37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2e735737f4e78" /><Relationship Type="http://schemas.openxmlformats.org/officeDocument/2006/relationships/theme" Target="/ppt/slideMasters/theme/theme1.xml" Id="Rd6fd6e8b7f95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2e735737f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43b7f367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ef7e43d5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e608a520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59fab035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7c7b2e5d1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69775232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