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0bfb625bb64c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63a028d57747c1"/>
  </p:sldMasterIdLst>
  <p:sldIdLst>
    <p:sldId xmlns:r="http://schemas.openxmlformats.org/officeDocument/2006/relationships" id="256" r:id="R4c975397be8f42bb"/>
    <p:sldId xmlns:r="http://schemas.openxmlformats.org/officeDocument/2006/relationships" id="257" r:id="R98d92214fe554435"/>
    <p:sldId xmlns:r="http://schemas.openxmlformats.org/officeDocument/2006/relationships" id="258" r:id="R0ec91775268b4584"/>
    <p:sldId xmlns:r="http://schemas.openxmlformats.org/officeDocument/2006/relationships" id="259" r:id="R4cf165f44dda480b"/>
    <p:sldId xmlns:r="http://schemas.openxmlformats.org/officeDocument/2006/relationships" id="260" r:id="R8dad52a1e04b4a91"/>
    <p:sldId xmlns:r="http://schemas.openxmlformats.org/officeDocument/2006/relationships" id="261" r:id="Rebde90e96f6147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63a028d57747c1" /><Relationship Type="http://schemas.openxmlformats.org/officeDocument/2006/relationships/slide" Target="/ppt/slides/slide1.xml" Id="R4c975397be8f42bb" /><Relationship Type="http://schemas.openxmlformats.org/officeDocument/2006/relationships/slide" Target="/ppt/slides/slide2.xml" Id="R98d92214fe554435" /><Relationship Type="http://schemas.openxmlformats.org/officeDocument/2006/relationships/slide" Target="/ppt/slides/slide3.xml" Id="R0ec91775268b4584" /><Relationship Type="http://schemas.openxmlformats.org/officeDocument/2006/relationships/slide" Target="/ppt/slides/slide4.xml" Id="R4cf165f44dda480b" /><Relationship Type="http://schemas.openxmlformats.org/officeDocument/2006/relationships/slide" Target="/ppt/slides/slide5.xml" Id="R8dad52a1e04b4a91" /><Relationship Type="http://schemas.openxmlformats.org/officeDocument/2006/relationships/slide" Target="/ppt/slides/slide6.xml" Id="Rebde90e96f6147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7bdd89776247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d595b7f5f41f2" /><Relationship Type="http://schemas.openxmlformats.org/officeDocument/2006/relationships/theme" Target="/ppt/slideMasters/theme/theme1.xml" Id="Rfc756d3e6ce748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fd595b7f5f41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0c3f1b42c44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f6db0c79f4c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43a61531643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c35c841c947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3abcb3b9a45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8c619f2e64f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JAHRES HUMANITÆRE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46 02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post@ajhs.no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www.ajhs.no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974 436 965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