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ab9f644ec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70e17936b42fc"/>
  </p:sldMasterIdLst>
  <p:sldIdLst>
    <p:sldId xmlns:r="http://schemas.openxmlformats.org/officeDocument/2006/relationships" id="256" r:id="R225af9459a574b66"/>
    <p:sldId xmlns:r="http://schemas.openxmlformats.org/officeDocument/2006/relationships" id="257" r:id="R3bbed6b8ea4a4195"/>
    <p:sldId xmlns:r="http://schemas.openxmlformats.org/officeDocument/2006/relationships" id="258" r:id="R85c6bb83ad514914"/>
    <p:sldId xmlns:r="http://schemas.openxmlformats.org/officeDocument/2006/relationships" id="259" r:id="Rfada18017d2641e9"/>
    <p:sldId xmlns:r="http://schemas.openxmlformats.org/officeDocument/2006/relationships" id="260" r:id="R34aa11afc4ad4a7b"/>
    <p:sldId xmlns:r="http://schemas.openxmlformats.org/officeDocument/2006/relationships" id="261" r:id="R4931f296185a46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70e17936b42fc" /><Relationship Type="http://schemas.openxmlformats.org/officeDocument/2006/relationships/slide" Target="/ppt/slides/slide1.xml" Id="R225af9459a574b66" /><Relationship Type="http://schemas.openxmlformats.org/officeDocument/2006/relationships/slide" Target="/ppt/slides/slide2.xml" Id="R3bbed6b8ea4a4195" /><Relationship Type="http://schemas.openxmlformats.org/officeDocument/2006/relationships/slide" Target="/ppt/slides/slide3.xml" Id="R85c6bb83ad514914" /><Relationship Type="http://schemas.openxmlformats.org/officeDocument/2006/relationships/slide" Target="/ppt/slides/slide4.xml" Id="Rfada18017d2641e9" /><Relationship Type="http://schemas.openxmlformats.org/officeDocument/2006/relationships/slide" Target="/ppt/slides/slide5.xml" Id="R34aa11afc4ad4a7b" /><Relationship Type="http://schemas.openxmlformats.org/officeDocument/2006/relationships/slide" Target="/ppt/slides/slide6.xml" Id="R4931f296185a46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6e5392fa7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5398ba1dc48b6" /><Relationship Type="http://schemas.openxmlformats.org/officeDocument/2006/relationships/theme" Target="/ppt/slideMasters/theme/theme1.xml" Id="R5403c139524a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5398ba1dc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995b1559e44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446aa9233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2d69df64d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368e96979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c800822f2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da1cf0472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 Per Serigstad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