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fd758caa5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a5f3bd2854d15"/>
  </p:sldMasterIdLst>
  <p:sldIdLst>
    <p:sldId xmlns:r="http://schemas.openxmlformats.org/officeDocument/2006/relationships" id="256" r:id="R42b4d3e41ce549c8"/>
    <p:sldId xmlns:r="http://schemas.openxmlformats.org/officeDocument/2006/relationships" id="257" r:id="R72373efe71674667"/>
    <p:sldId xmlns:r="http://schemas.openxmlformats.org/officeDocument/2006/relationships" id="258" r:id="Rb932a2741e9e4209"/>
    <p:sldId xmlns:r="http://schemas.openxmlformats.org/officeDocument/2006/relationships" id="259" r:id="Re2cfd9bf7f1a4979"/>
    <p:sldId xmlns:r="http://schemas.openxmlformats.org/officeDocument/2006/relationships" id="260" r:id="R672a827f8f9c4675"/>
    <p:sldId xmlns:r="http://schemas.openxmlformats.org/officeDocument/2006/relationships" id="261" r:id="R3712cabd9c054b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a5f3bd2854d15" /><Relationship Type="http://schemas.openxmlformats.org/officeDocument/2006/relationships/slide" Target="/ppt/slides/slide1.xml" Id="R42b4d3e41ce549c8" /><Relationship Type="http://schemas.openxmlformats.org/officeDocument/2006/relationships/slide" Target="/ppt/slides/slide2.xml" Id="R72373efe71674667" /><Relationship Type="http://schemas.openxmlformats.org/officeDocument/2006/relationships/slide" Target="/ppt/slides/slide3.xml" Id="Rb932a2741e9e4209" /><Relationship Type="http://schemas.openxmlformats.org/officeDocument/2006/relationships/slide" Target="/ppt/slides/slide4.xml" Id="Re2cfd9bf7f1a4979" /><Relationship Type="http://schemas.openxmlformats.org/officeDocument/2006/relationships/slide" Target="/ppt/slides/slide5.xml" Id="R672a827f8f9c4675" /><Relationship Type="http://schemas.openxmlformats.org/officeDocument/2006/relationships/slide" Target="/ppt/slides/slide6.xml" Id="R3712cabd9c054b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a639a4443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8277c4664715" /><Relationship Type="http://schemas.openxmlformats.org/officeDocument/2006/relationships/theme" Target="/ppt/slideMasters/theme/theme1.xml" Id="R5785c5aa3c4a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68277c466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3443773e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cda64a45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69333e3f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705c2a6ad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9980d1191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eb1329cad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