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6935a1484504c4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75299098f734386"/>
  </p:sldMasterIdLst>
  <p:sldIdLst>
    <p:sldId xmlns:r="http://schemas.openxmlformats.org/officeDocument/2006/relationships" id="256" r:id="R1bfafe35e8bc4532"/>
    <p:sldId xmlns:r="http://schemas.openxmlformats.org/officeDocument/2006/relationships" id="257" r:id="R6f2ae8d433bd48d3"/>
    <p:sldId xmlns:r="http://schemas.openxmlformats.org/officeDocument/2006/relationships" id="258" r:id="Rdb24fe32545c4c90"/>
    <p:sldId xmlns:r="http://schemas.openxmlformats.org/officeDocument/2006/relationships" id="259" r:id="Rea2be9073b6e4a0b"/>
    <p:sldId xmlns:r="http://schemas.openxmlformats.org/officeDocument/2006/relationships" id="260" r:id="R782326f921b2481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5299098f734386" /><Relationship Type="http://schemas.openxmlformats.org/officeDocument/2006/relationships/slide" Target="/ppt/slides/slide1.xml" Id="R1bfafe35e8bc4532" /><Relationship Type="http://schemas.openxmlformats.org/officeDocument/2006/relationships/slide" Target="/ppt/slides/slide2.xml" Id="R6f2ae8d433bd48d3" /><Relationship Type="http://schemas.openxmlformats.org/officeDocument/2006/relationships/slide" Target="/ppt/slides/slide3.xml" Id="Rdb24fe32545c4c90" /><Relationship Type="http://schemas.openxmlformats.org/officeDocument/2006/relationships/slide" Target="/ppt/slides/slide4.xml" Id="Rea2be9073b6e4a0b" /><Relationship Type="http://schemas.openxmlformats.org/officeDocument/2006/relationships/slide" Target="/ppt/slides/slide5.xml" Id="R782326f921b2481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68afc3841646c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0a4f9cfe2e4592" /><Relationship Type="http://schemas.openxmlformats.org/officeDocument/2006/relationships/theme" Target="/ppt/slideMasters/theme/theme1.xml" Id="Rf703833d54384dd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a0a4f9cfe2e459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35e6a5ee454ac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ab3fba0d53479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a542340bf34b0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d0ef90dc3247e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c0682f156c43c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MER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MER REGNSKAP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974 370 913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 REGNSKAP AS</a:t>
            </a:r>
          </a:p>
        </p:txBody>
      </p:sp>
    </p:spTree>
  </p:cSld>
  <p:clrMapOvr>
    <a:masterClrMapping xmlns:a="http://schemas.openxmlformats.org/drawingml/2006/main"/>
  </p:clrMapOvr>
</p:sld>
</file>