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18480c46bb43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2a9029287f4afe"/>
  </p:sldMasterIdLst>
  <p:sldIdLst>
    <p:sldId xmlns:r="http://schemas.openxmlformats.org/officeDocument/2006/relationships" id="256" r:id="Read2664ca9fb463a"/>
    <p:sldId xmlns:r="http://schemas.openxmlformats.org/officeDocument/2006/relationships" id="257" r:id="Rea156a523f574d7a"/>
    <p:sldId xmlns:r="http://schemas.openxmlformats.org/officeDocument/2006/relationships" id="258" r:id="R97f2f634d057411a"/>
    <p:sldId xmlns:r="http://schemas.openxmlformats.org/officeDocument/2006/relationships" id="259" r:id="Ra0b1108e943d4389"/>
    <p:sldId xmlns:r="http://schemas.openxmlformats.org/officeDocument/2006/relationships" id="260" r:id="R2292671f59aa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a9029287f4afe" /><Relationship Type="http://schemas.openxmlformats.org/officeDocument/2006/relationships/slide" Target="/ppt/slides/slide1.xml" Id="Read2664ca9fb463a" /><Relationship Type="http://schemas.openxmlformats.org/officeDocument/2006/relationships/slide" Target="/ppt/slides/slide2.xml" Id="Rea156a523f574d7a" /><Relationship Type="http://schemas.openxmlformats.org/officeDocument/2006/relationships/slide" Target="/ppt/slides/slide3.xml" Id="R97f2f634d057411a" /><Relationship Type="http://schemas.openxmlformats.org/officeDocument/2006/relationships/slide" Target="/ppt/slides/slide4.xml" Id="Ra0b1108e943d4389" /><Relationship Type="http://schemas.openxmlformats.org/officeDocument/2006/relationships/slide" Target="/ppt/slides/slide5.xml" Id="R2292671f59aa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11e48ddc9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0bd7359c4dd3" /><Relationship Type="http://schemas.openxmlformats.org/officeDocument/2006/relationships/theme" Target="/ppt/slideMasters/theme/theme1.xml" Id="R30ea40dbcccc4e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60bd7359c4d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409927f9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07e4a85c44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d4a33895d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4d47c843945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1dfa34514c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