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d68a4b10b44a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b649922ef3437e"/>
  </p:sldMasterIdLst>
  <p:sldIdLst>
    <p:sldId xmlns:r="http://schemas.openxmlformats.org/officeDocument/2006/relationships" id="256" r:id="Rfa791fbe24644a77"/>
    <p:sldId xmlns:r="http://schemas.openxmlformats.org/officeDocument/2006/relationships" id="257" r:id="R500d652b417647a3"/>
    <p:sldId xmlns:r="http://schemas.openxmlformats.org/officeDocument/2006/relationships" id="258" r:id="R99faef60dceb4f85"/>
    <p:sldId xmlns:r="http://schemas.openxmlformats.org/officeDocument/2006/relationships" id="259" r:id="Rcbdf68535d6b461c"/>
    <p:sldId xmlns:r="http://schemas.openxmlformats.org/officeDocument/2006/relationships" id="260" r:id="Rbbb887564be04a1b"/>
    <p:sldId xmlns:r="http://schemas.openxmlformats.org/officeDocument/2006/relationships" id="261" r:id="R09cba28e3d6442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649922ef3437e" /><Relationship Type="http://schemas.openxmlformats.org/officeDocument/2006/relationships/slide" Target="/ppt/slides/slide1.xml" Id="Rfa791fbe24644a77" /><Relationship Type="http://schemas.openxmlformats.org/officeDocument/2006/relationships/slide" Target="/ppt/slides/slide2.xml" Id="R500d652b417647a3" /><Relationship Type="http://schemas.openxmlformats.org/officeDocument/2006/relationships/slide" Target="/ppt/slides/slide3.xml" Id="R99faef60dceb4f85" /><Relationship Type="http://schemas.openxmlformats.org/officeDocument/2006/relationships/slide" Target="/ppt/slides/slide4.xml" Id="Rcbdf68535d6b461c" /><Relationship Type="http://schemas.openxmlformats.org/officeDocument/2006/relationships/slide" Target="/ppt/slides/slide5.xml" Id="Rbbb887564be04a1b" /><Relationship Type="http://schemas.openxmlformats.org/officeDocument/2006/relationships/slide" Target="/ppt/slides/slide6.xml" Id="R09cba28e3d6442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9ccc39f4a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b2f7d769247ef" /><Relationship Type="http://schemas.openxmlformats.org/officeDocument/2006/relationships/theme" Target="/ppt/slideMasters/theme/theme1.xml" Id="R1a9a09968a374a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cb2f7d7692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6ef4b1b99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20e0778944e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dd1abd89f43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06c0b75b94f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c629841b14f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bdc78ca6948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METODISTKIRKEN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METODISTKIRKEN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31 562 017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−10 590 066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−1 321 264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68 401 161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92 876 120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33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hovedkontoret@metodistkirken.no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974 230 887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</a:t>
            </a:r>
          </a:p>
        </p:txBody>
      </p:sp>
    </p:spTree>
  </p:cSld>
  <p:clrMapOvr>
    <a:masterClrMapping xmlns:a="http://schemas.openxmlformats.org/drawingml/2006/main"/>
  </p:clrMapOvr>
</p:sld>
</file>