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75917d7f064e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ee19d76baf4373"/>
  </p:sldMasterIdLst>
  <p:sldIdLst>
    <p:sldId xmlns:r="http://schemas.openxmlformats.org/officeDocument/2006/relationships" id="256" r:id="Ra3822819f4724aeb"/>
    <p:sldId xmlns:r="http://schemas.openxmlformats.org/officeDocument/2006/relationships" id="257" r:id="Ra9ef932ccb8f49ee"/>
    <p:sldId xmlns:r="http://schemas.openxmlformats.org/officeDocument/2006/relationships" id="258" r:id="R28231a7609f648ba"/>
    <p:sldId xmlns:r="http://schemas.openxmlformats.org/officeDocument/2006/relationships" id="259" r:id="R1d727c54abf14015"/>
    <p:sldId xmlns:r="http://schemas.openxmlformats.org/officeDocument/2006/relationships" id="260" r:id="R32d1f8b24e6a4a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e19d76baf4373" /><Relationship Type="http://schemas.openxmlformats.org/officeDocument/2006/relationships/slide" Target="/ppt/slides/slide1.xml" Id="Ra3822819f4724aeb" /><Relationship Type="http://schemas.openxmlformats.org/officeDocument/2006/relationships/slide" Target="/ppt/slides/slide2.xml" Id="Ra9ef932ccb8f49ee" /><Relationship Type="http://schemas.openxmlformats.org/officeDocument/2006/relationships/slide" Target="/ppt/slides/slide3.xml" Id="R28231a7609f648ba" /><Relationship Type="http://schemas.openxmlformats.org/officeDocument/2006/relationships/slide" Target="/ppt/slides/slide4.xml" Id="R1d727c54abf14015" /><Relationship Type="http://schemas.openxmlformats.org/officeDocument/2006/relationships/slide" Target="/ppt/slides/slide5.xml" Id="R32d1f8b24e6a4a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b86f2b50a4c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8bd673a2d473d" /><Relationship Type="http://schemas.openxmlformats.org/officeDocument/2006/relationships/theme" Target="/ppt/slideMasters/theme/theme1.xml" Id="Rcb4f53aa668447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e8bd673a2d47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8bd3f36e940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6dfab29a147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7d8736dcd41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bea4064f34c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17d88a1ef4f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KVÆFJORD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KVÆFJORD KOMMUNE ble etablert [år] og holder til i Borkenes.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9475 Borkenes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postmottak@kvafjord.kommune.no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www.kvafjord.kommune.no/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KVÆFJORD KOMMUNE</a:t>
            </a:r>
          </a:p>
        </p:txBody>
      </p:sp>
    </p:spTree>
  </p:cSld>
  <p:clrMapOvr>
    <a:masterClrMapping xmlns:a="http://schemas.openxmlformats.org/drawingml/2006/main"/>
  </p:clrMapOvr>
</p:sld>
</file>