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d8558b122740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7d2e9d7a449d8"/>
  </p:sldMasterIdLst>
  <p:sldIdLst>
    <p:sldId xmlns:r="http://schemas.openxmlformats.org/officeDocument/2006/relationships" id="256" r:id="R68c1cd14c6ac49b2"/>
    <p:sldId xmlns:r="http://schemas.openxmlformats.org/officeDocument/2006/relationships" id="257" r:id="R36e85aaedd2745a6"/>
    <p:sldId xmlns:r="http://schemas.openxmlformats.org/officeDocument/2006/relationships" id="258" r:id="R148a040c38b84e09"/>
    <p:sldId xmlns:r="http://schemas.openxmlformats.org/officeDocument/2006/relationships" id="259" r:id="R99ca1c074e6c4bc5"/>
    <p:sldId xmlns:r="http://schemas.openxmlformats.org/officeDocument/2006/relationships" id="260" r:id="Rc6ad97cdda9e4b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7d2e9d7a449d8" /><Relationship Type="http://schemas.openxmlformats.org/officeDocument/2006/relationships/slide" Target="/ppt/slides/slide1.xml" Id="R68c1cd14c6ac49b2" /><Relationship Type="http://schemas.openxmlformats.org/officeDocument/2006/relationships/slide" Target="/ppt/slides/slide2.xml" Id="R36e85aaedd2745a6" /><Relationship Type="http://schemas.openxmlformats.org/officeDocument/2006/relationships/slide" Target="/ppt/slides/slide3.xml" Id="R148a040c38b84e09" /><Relationship Type="http://schemas.openxmlformats.org/officeDocument/2006/relationships/slide" Target="/ppt/slides/slide4.xml" Id="R99ca1c074e6c4bc5" /><Relationship Type="http://schemas.openxmlformats.org/officeDocument/2006/relationships/slide" Target="/ppt/slides/slide5.xml" Id="Rc6ad97cdda9e4b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117a2b0be4d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b5e46bed0425d" /><Relationship Type="http://schemas.openxmlformats.org/officeDocument/2006/relationships/theme" Target="/ppt/slideMasters/theme/theme1.xml" Id="R4323e8b758084a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ab5e46bed0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6d5234e4f47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9f7ca88c84b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49f9785f8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3806f4f11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a6ef2f89544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postmottak@fin.dep.no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www.regjeringen.no/fin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