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fec43ec0d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58156e21b4c87"/>
  </p:sldMasterIdLst>
  <p:sldIdLst>
    <p:sldId xmlns:r="http://schemas.openxmlformats.org/officeDocument/2006/relationships" id="256" r:id="Rc6e554bfec334ffd"/>
    <p:sldId xmlns:r="http://schemas.openxmlformats.org/officeDocument/2006/relationships" id="257" r:id="Rb27580053c144f4e"/>
    <p:sldId xmlns:r="http://schemas.openxmlformats.org/officeDocument/2006/relationships" id="258" r:id="Rf0fd6cf4a87f4f73"/>
    <p:sldId xmlns:r="http://schemas.openxmlformats.org/officeDocument/2006/relationships" id="259" r:id="R20ab217240d745d7"/>
    <p:sldId xmlns:r="http://schemas.openxmlformats.org/officeDocument/2006/relationships" id="260" r:id="R3a664e79c2784d24"/>
    <p:sldId xmlns:r="http://schemas.openxmlformats.org/officeDocument/2006/relationships" id="261" r:id="R9abb35d120054737"/>
    <p:sldId xmlns:r="http://schemas.openxmlformats.org/officeDocument/2006/relationships" id="262" r:id="R7e84327aaf09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58156e21b4c87" /><Relationship Type="http://schemas.openxmlformats.org/officeDocument/2006/relationships/slide" Target="/ppt/slides/slide1.xml" Id="Rc6e554bfec334ffd" /><Relationship Type="http://schemas.openxmlformats.org/officeDocument/2006/relationships/slide" Target="/ppt/slides/slide2.xml" Id="Rb27580053c144f4e" /><Relationship Type="http://schemas.openxmlformats.org/officeDocument/2006/relationships/slide" Target="/ppt/slides/slide3.xml" Id="Rf0fd6cf4a87f4f73" /><Relationship Type="http://schemas.openxmlformats.org/officeDocument/2006/relationships/slide" Target="/ppt/slides/slide4.xml" Id="R20ab217240d745d7" /><Relationship Type="http://schemas.openxmlformats.org/officeDocument/2006/relationships/slide" Target="/ppt/slides/slide5.xml" Id="R3a664e79c2784d24" /><Relationship Type="http://schemas.openxmlformats.org/officeDocument/2006/relationships/slide" Target="/ppt/slides/slide6.xml" Id="R9abb35d120054737" /><Relationship Type="http://schemas.openxmlformats.org/officeDocument/2006/relationships/slide" Target="/ppt/slides/slide7.xml" Id="R7e84327aaf09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80700b710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362d1ef84d8a" /><Relationship Type="http://schemas.openxmlformats.org/officeDocument/2006/relationships/theme" Target="/ppt/slideMasters/theme/theme1.xml" Id="R230515b83fd5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0362d1ef8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e9cdf8fa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8a7413dc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6bf557bc8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af578329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85beb3f0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76fa45ee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046ce223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