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d9cd0aa1f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dd0b8df3b4c91"/>
  </p:sldMasterIdLst>
  <p:sldIdLst>
    <p:sldId xmlns:r="http://schemas.openxmlformats.org/officeDocument/2006/relationships" id="256" r:id="R0fb117b15ac24f30"/>
    <p:sldId xmlns:r="http://schemas.openxmlformats.org/officeDocument/2006/relationships" id="257" r:id="R2acad138511442ea"/>
    <p:sldId xmlns:r="http://schemas.openxmlformats.org/officeDocument/2006/relationships" id="258" r:id="R5a3f38dbf0964ec0"/>
    <p:sldId xmlns:r="http://schemas.openxmlformats.org/officeDocument/2006/relationships" id="259" r:id="R053578ee4387405e"/>
    <p:sldId xmlns:r="http://schemas.openxmlformats.org/officeDocument/2006/relationships" id="260" r:id="R61a2576f59f445e2"/>
    <p:sldId xmlns:r="http://schemas.openxmlformats.org/officeDocument/2006/relationships" id="261" r:id="Reea3eb801ba5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dd0b8df3b4c91" /><Relationship Type="http://schemas.openxmlformats.org/officeDocument/2006/relationships/slide" Target="/ppt/slides/slide1.xml" Id="R0fb117b15ac24f30" /><Relationship Type="http://schemas.openxmlformats.org/officeDocument/2006/relationships/slide" Target="/ppt/slides/slide2.xml" Id="R2acad138511442ea" /><Relationship Type="http://schemas.openxmlformats.org/officeDocument/2006/relationships/slide" Target="/ppt/slides/slide3.xml" Id="R5a3f38dbf0964ec0" /><Relationship Type="http://schemas.openxmlformats.org/officeDocument/2006/relationships/slide" Target="/ppt/slides/slide4.xml" Id="R053578ee4387405e" /><Relationship Type="http://schemas.openxmlformats.org/officeDocument/2006/relationships/slide" Target="/ppt/slides/slide5.xml" Id="R61a2576f59f445e2" /><Relationship Type="http://schemas.openxmlformats.org/officeDocument/2006/relationships/slide" Target="/ppt/slides/slide6.xml" Id="Reea3eb801ba5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05d9b622f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04bbb0f714e22" /><Relationship Type="http://schemas.openxmlformats.org/officeDocument/2006/relationships/theme" Target="/ppt/slideMasters/theme/theme1.xml" Id="Rcf175696987b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04bbb0f714e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9379edb0c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fe4de1221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0b2df7c39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40f7d4e2b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16b76024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58305cc05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