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4392f262d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95484da7134d29"/>
  </p:sldMasterIdLst>
  <p:sldIdLst>
    <p:sldId xmlns:r="http://schemas.openxmlformats.org/officeDocument/2006/relationships" id="256" r:id="Rc0331d6869944df0"/>
    <p:sldId xmlns:r="http://schemas.openxmlformats.org/officeDocument/2006/relationships" id="257" r:id="Rb2fee7b2bcaa43a2"/>
    <p:sldId xmlns:r="http://schemas.openxmlformats.org/officeDocument/2006/relationships" id="258" r:id="R578b5b8354db4445"/>
    <p:sldId xmlns:r="http://schemas.openxmlformats.org/officeDocument/2006/relationships" id="259" r:id="Rd851ea06cd93421e"/>
    <p:sldId xmlns:r="http://schemas.openxmlformats.org/officeDocument/2006/relationships" id="260" r:id="Rbf49a50e62684e93"/>
    <p:sldId xmlns:r="http://schemas.openxmlformats.org/officeDocument/2006/relationships" id="261" r:id="R9db32f50e0834e5a"/>
    <p:sldId xmlns:r="http://schemas.openxmlformats.org/officeDocument/2006/relationships" id="262" r:id="R3ad23b9e9192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95484da7134d29" /><Relationship Type="http://schemas.openxmlformats.org/officeDocument/2006/relationships/slide" Target="/ppt/slides/slide1.xml" Id="Rc0331d6869944df0" /><Relationship Type="http://schemas.openxmlformats.org/officeDocument/2006/relationships/slide" Target="/ppt/slides/slide2.xml" Id="Rb2fee7b2bcaa43a2" /><Relationship Type="http://schemas.openxmlformats.org/officeDocument/2006/relationships/slide" Target="/ppt/slides/slide3.xml" Id="R578b5b8354db4445" /><Relationship Type="http://schemas.openxmlformats.org/officeDocument/2006/relationships/slide" Target="/ppt/slides/slide4.xml" Id="Rd851ea06cd93421e" /><Relationship Type="http://schemas.openxmlformats.org/officeDocument/2006/relationships/slide" Target="/ppt/slides/slide5.xml" Id="Rbf49a50e62684e93" /><Relationship Type="http://schemas.openxmlformats.org/officeDocument/2006/relationships/slide" Target="/ppt/slides/slide6.xml" Id="R9db32f50e0834e5a" /><Relationship Type="http://schemas.openxmlformats.org/officeDocument/2006/relationships/slide" Target="/ppt/slides/slide7.xml" Id="R3ad23b9e9192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87bd59915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070dcefe4055" /><Relationship Type="http://schemas.openxmlformats.org/officeDocument/2006/relationships/theme" Target="/ppt/slideMasters/theme/theme1.xml" Id="R109054cf8bf3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e070dcefe40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75180e34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e6505c76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269a273f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c0933b265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47caaf56c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45b54b8b146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583ee18eb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