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5826bdffd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70632de2a4039"/>
  </p:sldMasterIdLst>
  <p:sldIdLst>
    <p:sldId xmlns:r="http://schemas.openxmlformats.org/officeDocument/2006/relationships" id="256" r:id="Re933492155bc4ff1"/>
    <p:sldId xmlns:r="http://schemas.openxmlformats.org/officeDocument/2006/relationships" id="257" r:id="R8c494baf127c41bc"/>
    <p:sldId xmlns:r="http://schemas.openxmlformats.org/officeDocument/2006/relationships" id="258" r:id="R39be3a2c447a458f"/>
    <p:sldId xmlns:r="http://schemas.openxmlformats.org/officeDocument/2006/relationships" id="259" r:id="R62c4445c48ad4d2b"/>
    <p:sldId xmlns:r="http://schemas.openxmlformats.org/officeDocument/2006/relationships" id="260" r:id="R6a90891951124647"/>
    <p:sldId xmlns:r="http://schemas.openxmlformats.org/officeDocument/2006/relationships" id="261" r:id="R50a9b8974744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70632de2a4039" /><Relationship Type="http://schemas.openxmlformats.org/officeDocument/2006/relationships/slide" Target="/ppt/slides/slide1.xml" Id="Re933492155bc4ff1" /><Relationship Type="http://schemas.openxmlformats.org/officeDocument/2006/relationships/slide" Target="/ppt/slides/slide2.xml" Id="R8c494baf127c41bc" /><Relationship Type="http://schemas.openxmlformats.org/officeDocument/2006/relationships/slide" Target="/ppt/slides/slide3.xml" Id="R39be3a2c447a458f" /><Relationship Type="http://schemas.openxmlformats.org/officeDocument/2006/relationships/slide" Target="/ppt/slides/slide4.xml" Id="R62c4445c48ad4d2b" /><Relationship Type="http://schemas.openxmlformats.org/officeDocument/2006/relationships/slide" Target="/ppt/slides/slide5.xml" Id="R6a90891951124647" /><Relationship Type="http://schemas.openxmlformats.org/officeDocument/2006/relationships/slide" Target="/ppt/slides/slide6.xml" Id="R50a9b8974744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849955236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2ebe365464749" /><Relationship Type="http://schemas.openxmlformats.org/officeDocument/2006/relationships/theme" Target="/ppt/slideMasters/theme/theme1.xml" Id="Rbe15a32506fb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2ebe36546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3cf44c9d3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1faec0c8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27c835de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becb78c9e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50615946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f465abbd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