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431a0b6a6443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121cba77d04e51"/>
  </p:sldMasterIdLst>
  <p:sldIdLst>
    <p:sldId xmlns:r="http://schemas.openxmlformats.org/officeDocument/2006/relationships" id="256" r:id="Rcc81eda930cc4e83"/>
    <p:sldId xmlns:r="http://schemas.openxmlformats.org/officeDocument/2006/relationships" id="257" r:id="Rc2ddf78195f34c66"/>
    <p:sldId xmlns:r="http://schemas.openxmlformats.org/officeDocument/2006/relationships" id="258" r:id="R3d4bd86e237542dd"/>
    <p:sldId xmlns:r="http://schemas.openxmlformats.org/officeDocument/2006/relationships" id="259" r:id="R42624646b6e54fb0"/>
    <p:sldId xmlns:r="http://schemas.openxmlformats.org/officeDocument/2006/relationships" id="260" r:id="R5ae98e36a3cf43d0"/>
    <p:sldId xmlns:r="http://schemas.openxmlformats.org/officeDocument/2006/relationships" id="261" r:id="R256ccb6c73684554"/>
    <p:sldId xmlns:r="http://schemas.openxmlformats.org/officeDocument/2006/relationships" id="262" r:id="R44f350f2bfd343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21cba77d04e51" /><Relationship Type="http://schemas.openxmlformats.org/officeDocument/2006/relationships/slide" Target="/ppt/slides/slide1.xml" Id="Rcc81eda930cc4e83" /><Relationship Type="http://schemas.openxmlformats.org/officeDocument/2006/relationships/slide" Target="/ppt/slides/slide2.xml" Id="Rc2ddf78195f34c66" /><Relationship Type="http://schemas.openxmlformats.org/officeDocument/2006/relationships/slide" Target="/ppt/slides/slide3.xml" Id="R3d4bd86e237542dd" /><Relationship Type="http://schemas.openxmlformats.org/officeDocument/2006/relationships/slide" Target="/ppt/slides/slide4.xml" Id="R42624646b6e54fb0" /><Relationship Type="http://schemas.openxmlformats.org/officeDocument/2006/relationships/slide" Target="/ppt/slides/slide5.xml" Id="R5ae98e36a3cf43d0" /><Relationship Type="http://schemas.openxmlformats.org/officeDocument/2006/relationships/slide" Target="/ppt/slides/slide6.xml" Id="R256ccb6c73684554" /><Relationship Type="http://schemas.openxmlformats.org/officeDocument/2006/relationships/slide" Target="/ppt/slides/slide7.xml" Id="R44f350f2bfd343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355e2e51548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df88b7ffc4a63" /><Relationship Type="http://schemas.openxmlformats.org/officeDocument/2006/relationships/theme" Target="/ppt/slideMasters/theme/theme1.xml" Id="R20e96d8346e248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cdf88b7ffc4a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0e16fa3dd42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22edbcf3f4c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6ebb22a3a43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201935ba447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a43201c5044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c62d5cee049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f505ebf4a40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SLM REVISJON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64 024 103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8 638 806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6 704 300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4 006 090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25 697 958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HRS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MAOL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RWR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SKIGARDEN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firmapost@slm-revisjon.no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972 412 112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