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50f1ca53f48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6b11172bcb460f"/>
  </p:sldMasterIdLst>
  <p:sldIdLst>
    <p:sldId xmlns:r="http://schemas.openxmlformats.org/officeDocument/2006/relationships" id="256" r:id="Rede078d004b54d89"/>
    <p:sldId xmlns:r="http://schemas.openxmlformats.org/officeDocument/2006/relationships" id="257" r:id="Rc5599cb364e04bf1"/>
    <p:sldId xmlns:r="http://schemas.openxmlformats.org/officeDocument/2006/relationships" id="258" r:id="Re1498673d7dc4f53"/>
    <p:sldId xmlns:r="http://schemas.openxmlformats.org/officeDocument/2006/relationships" id="259" r:id="Rd6f7a8e02abe4f5a"/>
    <p:sldId xmlns:r="http://schemas.openxmlformats.org/officeDocument/2006/relationships" id="260" r:id="R00285bff3b884de2"/>
    <p:sldId xmlns:r="http://schemas.openxmlformats.org/officeDocument/2006/relationships" id="261" r:id="Rcbdc32327b9f44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b11172bcb460f" /><Relationship Type="http://schemas.openxmlformats.org/officeDocument/2006/relationships/slide" Target="/ppt/slides/slide1.xml" Id="Rede078d004b54d89" /><Relationship Type="http://schemas.openxmlformats.org/officeDocument/2006/relationships/slide" Target="/ppt/slides/slide2.xml" Id="Rc5599cb364e04bf1" /><Relationship Type="http://schemas.openxmlformats.org/officeDocument/2006/relationships/slide" Target="/ppt/slides/slide3.xml" Id="Re1498673d7dc4f53" /><Relationship Type="http://schemas.openxmlformats.org/officeDocument/2006/relationships/slide" Target="/ppt/slides/slide4.xml" Id="Rd6f7a8e02abe4f5a" /><Relationship Type="http://schemas.openxmlformats.org/officeDocument/2006/relationships/slide" Target="/ppt/slides/slide5.xml" Id="R00285bff3b884de2" /><Relationship Type="http://schemas.openxmlformats.org/officeDocument/2006/relationships/slide" Target="/ppt/slides/slide6.xml" Id="Rcbdc32327b9f44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82927fff845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9aeea6cf64c7d" /><Relationship Type="http://schemas.openxmlformats.org/officeDocument/2006/relationships/theme" Target="/ppt/slideMasters/theme/theme1.xml" Id="Ra80e27ffe18a45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d9aeea6cf64c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05c97465b42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4e362608445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206c2538a41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a022af98642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1a50ccc5441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af198738f46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firmapost@slm-revisjon.no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972 412 112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