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58114b21249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50c7a16d345dd"/>
  </p:sldMasterIdLst>
  <p:sldIdLst>
    <p:sldId xmlns:r="http://schemas.openxmlformats.org/officeDocument/2006/relationships" id="256" r:id="Rce426457e4b045e4"/>
    <p:sldId xmlns:r="http://schemas.openxmlformats.org/officeDocument/2006/relationships" id="257" r:id="R87f3e209fd2143ab"/>
    <p:sldId xmlns:r="http://schemas.openxmlformats.org/officeDocument/2006/relationships" id="258" r:id="Rdfd2d05809004e37"/>
    <p:sldId xmlns:r="http://schemas.openxmlformats.org/officeDocument/2006/relationships" id="259" r:id="Rd35cdc76e2d745e4"/>
    <p:sldId xmlns:r="http://schemas.openxmlformats.org/officeDocument/2006/relationships" id="260" r:id="R12b192e33e944505"/>
    <p:sldId xmlns:r="http://schemas.openxmlformats.org/officeDocument/2006/relationships" id="261" r:id="Rc7fd6e9f12dc4d9e"/>
    <p:sldId xmlns:r="http://schemas.openxmlformats.org/officeDocument/2006/relationships" id="262" r:id="R73162829d8c3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50c7a16d345dd" /><Relationship Type="http://schemas.openxmlformats.org/officeDocument/2006/relationships/slide" Target="/ppt/slides/slide1.xml" Id="Rce426457e4b045e4" /><Relationship Type="http://schemas.openxmlformats.org/officeDocument/2006/relationships/slide" Target="/ppt/slides/slide2.xml" Id="R87f3e209fd2143ab" /><Relationship Type="http://schemas.openxmlformats.org/officeDocument/2006/relationships/slide" Target="/ppt/slides/slide3.xml" Id="Rdfd2d05809004e37" /><Relationship Type="http://schemas.openxmlformats.org/officeDocument/2006/relationships/slide" Target="/ppt/slides/slide4.xml" Id="Rd35cdc76e2d745e4" /><Relationship Type="http://schemas.openxmlformats.org/officeDocument/2006/relationships/slide" Target="/ppt/slides/slide5.xml" Id="R12b192e33e944505" /><Relationship Type="http://schemas.openxmlformats.org/officeDocument/2006/relationships/slide" Target="/ppt/slides/slide6.xml" Id="Rc7fd6e9f12dc4d9e" /><Relationship Type="http://schemas.openxmlformats.org/officeDocument/2006/relationships/slide" Target="/ppt/slides/slide7.xml" Id="R73162829d8c3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b042a5654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b281745241f4" /><Relationship Type="http://schemas.openxmlformats.org/officeDocument/2006/relationships/theme" Target="/ppt/slideMasters/theme/theme1.xml" Id="R8b8d401f732d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0b2817452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54c5df73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27a082dc54a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a7b2418a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e1aa85d2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19abd3926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ca19f1a1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b10996d1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