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77bc5e3d3b8495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caab075e9ac44e1"/>
  </p:sldMasterIdLst>
  <p:sldIdLst>
    <p:sldId xmlns:r="http://schemas.openxmlformats.org/officeDocument/2006/relationships" id="256" r:id="R8b7b5996eed846be"/>
    <p:sldId xmlns:r="http://schemas.openxmlformats.org/officeDocument/2006/relationships" id="257" r:id="R04e09af7dbf74a8d"/>
    <p:sldId xmlns:r="http://schemas.openxmlformats.org/officeDocument/2006/relationships" id="258" r:id="Rc10f07a32ed9464b"/>
    <p:sldId xmlns:r="http://schemas.openxmlformats.org/officeDocument/2006/relationships" id="259" r:id="R32586c9d53f64581"/>
    <p:sldId xmlns:r="http://schemas.openxmlformats.org/officeDocument/2006/relationships" id="260" r:id="R5d0cb286d243423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aab075e9ac44e1" /><Relationship Type="http://schemas.openxmlformats.org/officeDocument/2006/relationships/slide" Target="/ppt/slides/slide1.xml" Id="R8b7b5996eed846be" /><Relationship Type="http://schemas.openxmlformats.org/officeDocument/2006/relationships/slide" Target="/ppt/slides/slide2.xml" Id="R04e09af7dbf74a8d" /><Relationship Type="http://schemas.openxmlformats.org/officeDocument/2006/relationships/slide" Target="/ppt/slides/slide3.xml" Id="Rc10f07a32ed9464b" /><Relationship Type="http://schemas.openxmlformats.org/officeDocument/2006/relationships/slide" Target="/ppt/slides/slide4.xml" Id="R32586c9d53f64581" /><Relationship Type="http://schemas.openxmlformats.org/officeDocument/2006/relationships/slide" Target="/ppt/slides/slide5.xml" Id="R5d0cb286d243423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6577dc56ff4c9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4f7d611d6f4125" /><Relationship Type="http://schemas.openxmlformats.org/officeDocument/2006/relationships/theme" Target="/ppt/slideMasters/theme/theme1.xml" Id="R02008952f4aa4da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f4f7d611d6f412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9996110503494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1178b2cb2b4b4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038c681a98461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475129d11b424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1b041a407b469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NITTEDAL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NITTEDAL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NITTEDAL KOMMUNE ble etablert [år] og holder til i Nittedal.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NITTEDAL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NITTEDAL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NITTEDAL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1482 Nittedal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 05 90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postmottak@nittedal.kommune.no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www.nittedal.kommune.no/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971 643 870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NITTEDAL KOMMUNE</a:t>
            </a:r>
          </a:p>
        </p:txBody>
      </p:sp>
    </p:spTree>
  </p:cSld>
  <p:clrMapOvr>
    <a:masterClrMapping xmlns:a="http://schemas.openxmlformats.org/drawingml/2006/main"/>
  </p:clrMapOvr>
</p:sld>
</file>