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f4d1c2fab0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98a7143ae4283"/>
  </p:sldMasterIdLst>
  <p:sldIdLst>
    <p:sldId xmlns:r="http://schemas.openxmlformats.org/officeDocument/2006/relationships" id="256" r:id="R8542019c6dcb4735"/>
    <p:sldId xmlns:r="http://schemas.openxmlformats.org/officeDocument/2006/relationships" id="257" r:id="Rd8ca51c508c34d87"/>
    <p:sldId xmlns:r="http://schemas.openxmlformats.org/officeDocument/2006/relationships" id="258" r:id="R7c51da1332df45aa"/>
    <p:sldId xmlns:r="http://schemas.openxmlformats.org/officeDocument/2006/relationships" id="259" r:id="Reeb6b29e9ea444d9"/>
    <p:sldId xmlns:r="http://schemas.openxmlformats.org/officeDocument/2006/relationships" id="260" r:id="R8194cfc020f449a9"/>
    <p:sldId xmlns:r="http://schemas.openxmlformats.org/officeDocument/2006/relationships" id="261" r:id="R1e990fdfc0df4cd4"/>
    <p:sldId xmlns:r="http://schemas.openxmlformats.org/officeDocument/2006/relationships" id="262" r:id="R40c11aeacf5e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98a7143ae4283" /><Relationship Type="http://schemas.openxmlformats.org/officeDocument/2006/relationships/slide" Target="/ppt/slides/slide1.xml" Id="R8542019c6dcb4735" /><Relationship Type="http://schemas.openxmlformats.org/officeDocument/2006/relationships/slide" Target="/ppt/slides/slide2.xml" Id="Rd8ca51c508c34d87" /><Relationship Type="http://schemas.openxmlformats.org/officeDocument/2006/relationships/slide" Target="/ppt/slides/slide3.xml" Id="R7c51da1332df45aa" /><Relationship Type="http://schemas.openxmlformats.org/officeDocument/2006/relationships/slide" Target="/ppt/slides/slide4.xml" Id="Reeb6b29e9ea444d9" /><Relationship Type="http://schemas.openxmlformats.org/officeDocument/2006/relationships/slide" Target="/ppt/slides/slide5.xml" Id="R8194cfc020f449a9" /><Relationship Type="http://schemas.openxmlformats.org/officeDocument/2006/relationships/slide" Target="/ppt/slides/slide6.xml" Id="R1e990fdfc0df4cd4" /><Relationship Type="http://schemas.openxmlformats.org/officeDocument/2006/relationships/slide" Target="/ppt/slides/slide7.xml" Id="R40c11aeacf5e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b69240578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16ff46d424d3a" /><Relationship Type="http://schemas.openxmlformats.org/officeDocument/2006/relationships/theme" Target="/ppt/slideMasters/theme/theme1.xml" Id="Ref6d659c019d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716ff46d42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75af49e9e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b5707103747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c0d981e9d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2fdf2a58e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01094682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de835d47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e868ed53e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BP 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BP GRUPPEN NORGE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−10 670 825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31 682 989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73 862 274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273 546 508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HOLDING AS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WEDVIK GUNNAR AUGUST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JON RUNE  –  18,4 %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971 590 351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BP GRUPPEN NORGE AS</a:t>
            </a:r>
          </a:p>
        </p:txBody>
      </p:sp>
    </p:spTree>
  </p:cSld>
  <p:clrMapOvr>
    <a:masterClrMapping xmlns:a="http://schemas.openxmlformats.org/drawingml/2006/main"/>
  </p:clrMapOvr>
</p:sld>
</file>