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62b6fa6dd348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6bb9a3d0ea4b41"/>
  </p:sldMasterIdLst>
  <p:sldIdLst>
    <p:sldId xmlns:r="http://schemas.openxmlformats.org/officeDocument/2006/relationships" id="256" r:id="Raf3d50e9e43c45ba"/>
    <p:sldId xmlns:r="http://schemas.openxmlformats.org/officeDocument/2006/relationships" id="257" r:id="R3deeedc53a194976"/>
    <p:sldId xmlns:r="http://schemas.openxmlformats.org/officeDocument/2006/relationships" id="258" r:id="Rc0948f1854ff40d3"/>
    <p:sldId xmlns:r="http://schemas.openxmlformats.org/officeDocument/2006/relationships" id="259" r:id="Re3eda89676c440cf"/>
    <p:sldId xmlns:r="http://schemas.openxmlformats.org/officeDocument/2006/relationships" id="260" r:id="Rd1cc44cc578d4d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bb9a3d0ea4b41" /><Relationship Type="http://schemas.openxmlformats.org/officeDocument/2006/relationships/slide" Target="/ppt/slides/slide1.xml" Id="Raf3d50e9e43c45ba" /><Relationship Type="http://schemas.openxmlformats.org/officeDocument/2006/relationships/slide" Target="/ppt/slides/slide2.xml" Id="R3deeedc53a194976" /><Relationship Type="http://schemas.openxmlformats.org/officeDocument/2006/relationships/slide" Target="/ppt/slides/slide3.xml" Id="Rc0948f1854ff40d3" /><Relationship Type="http://schemas.openxmlformats.org/officeDocument/2006/relationships/slide" Target="/ppt/slides/slide4.xml" Id="Re3eda89676c440cf" /><Relationship Type="http://schemas.openxmlformats.org/officeDocument/2006/relationships/slide" Target="/ppt/slides/slide5.xml" Id="Rd1cc44cc578d4d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1993b939d4b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be6e206ed4361" /><Relationship Type="http://schemas.openxmlformats.org/officeDocument/2006/relationships/theme" Target="/ppt/slideMasters/theme/theme1.xml" Id="R1304c0f0a4c2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2be6e206ed43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14ea5a958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2ef9f368146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ffd4198a04f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a258017f646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58b5652ea47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SOAP STRØMMEN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SOAP STRØMMEN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