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1d7b7a5b0e45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8ba15f39874e0c"/>
  </p:sldMasterIdLst>
  <p:sldIdLst>
    <p:sldId xmlns:r="http://schemas.openxmlformats.org/officeDocument/2006/relationships" id="256" r:id="R273ad64bd43244f4"/>
    <p:sldId xmlns:r="http://schemas.openxmlformats.org/officeDocument/2006/relationships" id="257" r:id="Rf8352f33d53747ae"/>
    <p:sldId xmlns:r="http://schemas.openxmlformats.org/officeDocument/2006/relationships" id="258" r:id="Rbcf15cbc3d084771"/>
    <p:sldId xmlns:r="http://schemas.openxmlformats.org/officeDocument/2006/relationships" id="259" r:id="R27be8b815b9f44ae"/>
    <p:sldId xmlns:r="http://schemas.openxmlformats.org/officeDocument/2006/relationships" id="260" r:id="R09eb6a948e4b49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8ba15f39874e0c" /><Relationship Type="http://schemas.openxmlformats.org/officeDocument/2006/relationships/slide" Target="/ppt/slides/slide1.xml" Id="R273ad64bd43244f4" /><Relationship Type="http://schemas.openxmlformats.org/officeDocument/2006/relationships/slide" Target="/ppt/slides/slide2.xml" Id="Rf8352f33d53747ae" /><Relationship Type="http://schemas.openxmlformats.org/officeDocument/2006/relationships/slide" Target="/ppt/slides/slide3.xml" Id="Rbcf15cbc3d084771" /><Relationship Type="http://schemas.openxmlformats.org/officeDocument/2006/relationships/slide" Target="/ppt/slides/slide4.xml" Id="R27be8b815b9f44ae" /><Relationship Type="http://schemas.openxmlformats.org/officeDocument/2006/relationships/slide" Target="/ppt/slides/slide5.xml" Id="R09eb6a948e4b49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56872cf0ee45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498614bea4636" /><Relationship Type="http://schemas.openxmlformats.org/officeDocument/2006/relationships/theme" Target="/ppt/slideMasters/theme/theme1.xml" Id="Rf3d12b61624c48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6498614bea46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5fb17b6634b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060b89e1a40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5259075e741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19ce4a4f641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1beff82a847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HALS STORE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 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 STORE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 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 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 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 STORE AS</a:t>
            </a:r>
          </a:p>
        </p:txBody>
      </p:sp>
    </p:spTree>
  </p:cSld>
  <p:clrMapOvr>
    <a:masterClrMapping xmlns:a="http://schemas.openxmlformats.org/drawingml/2006/main"/>
  </p:clrMapOvr>
</p:sld>
</file>