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f743d8d07a40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c6125deae147a0"/>
  </p:sldMasterIdLst>
  <p:sldIdLst>
    <p:sldId xmlns:r="http://schemas.openxmlformats.org/officeDocument/2006/relationships" id="256" r:id="R735e472b2772464c"/>
    <p:sldId xmlns:r="http://schemas.openxmlformats.org/officeDocument/2006/relationships" id="257" r:id="R9a31da5b5412420d"/>
    <p:sldId xmlns:r="http://schemas.openxmlformats.org/officeDocument/2006/relationships" id="258" r:id="Ra5af70f8f05d4286"/>
    <p:sldId xmlns:r="http://schemas.openxmlformats.org/officeDocument/2006/relationships" id="259" r:id="Re74635c93040495b"/>
    <p:sldId xmlns:r="http://schemas.openxmlformats.org/officeDocument/2006/relationships" id="260" r:id="Rfb746100e4454c86"/>
    <p:sldId xmlns:r="http://schemas.openxmlformats.org/officeDocument/2006/relationships" id="261" r:id="Refadcb9a34c442f1"/>
    <p:sldId xmlns:r="http://schemas.openxmlformats.org/officeDocument/2006/relationships" id="262" r:id="R7680d6dc217c40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6125deae147a0" /><Relationship Type="http://schemas.openxmlformats.org/officeDocument/2006/relationships/slide" Target="/ppt/slides/slide1.xml" Id="R735e472b2772464c" /><Relationship Type="http://schemas.openxmlformats.org/officeDocument/2006/relationships/slide" Target="/ppt/slides/slide2.xml" Id="R9a31da5b5412420d" /><Relationship Type="http://schemas.openxmlformats.org/officeDocument/2006/relationships/slide" Target="/ppt/slides/slide3.xml" Id="Ra5af70f8f05d4286" /><Relationship Type="http://schemas.openxmlformats.org/officeDocument/2006/relationships/slide" Target="/ppt/slides/slide4.xml" Id="Re74635c93040495b" /><Relationship Type="http://schemas.openxmlformats.org/officeDocument/2006/relationships/slide" Target="/ppt/slides/slide5.xml" Id="Rfb746100e4454c86" /><Relationship Type="http://schemas.openxmlformats.org/officeDocument/2006/relationships/slide" Target="/ppt/slides/slide6.xml" Id="Refadcb9a34c442f1" /><Relationship Type="http://schemas.openxmlformats.org/officeDocument/2006/relationships/slide" Target="/ppt/slides/slide7.xml" Id="R7680d6dc217c40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0e6e2315154e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5cb2c6fe24a79" /><Relationship Type="http://schemas.openxmlformats.org/officeDocument/2006/relationships/theme" Target="/ppt/slideMasters/theme/theme1.xml" Id="Rb5d33946f86248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a5cb2c6fe24a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0b96202dc4a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4f5afcfe448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1ed4ea1fe41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dc2338d0541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8734cecb942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0ade913c249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0de339a9d46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FORETAKSKONSULENTER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FORETAKSKONSULENTER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5 102 901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2 905 572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168 829 914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221 233 720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434 113 849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DOLVA LINN ECKHOFF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ECKHOFF ANDERS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ECKHOFF ANDERS  –  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B, 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971 583 525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