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d77e9a4ad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5428425134166"/>
  </p:sldMasterIdLst>
  <p:sldIdLst>
    <p:sldId xmlns:r="http://schemas.openxmlformats.org/officeDocument/2006/relationships" id="256" r:id="R14029d235aa74be5"/>
    <p:sldId xmlns:r="http://schemas.openxmlformats.org/officeDocument/2006/relationships" id="257" r:id="R2cd52a09573b4b1e"/>
    <p:sldId xmlns:r="http://schemas.openxmlformats.org/officeDocument/2006/relationships" id="258" r:id="R206e8af1c7f74402"/>
    <p:sldId xmlns:r="http://schemas.openxmlformats.org/officeDocument/2006/relationships" id="259" r:id="R3aaba35c5573463b"/>
    <p:sldId xmlns:r="http://schemas.openxmlformats.org/officeDocument/2006/relationships" id="260" r:id="R05fc743000f94788"/>
    <p:sldId xmlns:r="http://schemas.openxmlformats.org/officeDocument/2006/relationships" id="261" r:id="R24420564e1a1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5428425134166" /><Relationship Type="http://schemas.openxmlformats.org/officeDocument/2006/relationships/slide" Target="/ppt/slides/slide1.xml" Id="R14029d235aa74be5" /><Relationship Type="http://schemas.openxmlformats.org/officeDocument/2006/relationships/slide" Target="/ppt/slides/slide2.xml" Id="R2cd52a09573b4b1e" /><Relationship Type="http://schemas.openxmlformats.org/officeDocument/2006/relationships/slide" Target="/ppt/slides/slide3.xml" Id="R206e8af1c7f74402" /><Relationship Type="http://schemas.openxmlformats.org/officeDocument/2006/relationships/slide" Target="/ppt/slides/slide4.xml" Id="R3aaba35c5573463b" /><Relationship Type="http://schemas.openxmlformats.org/officeDocument/2006/relationships/slide" Target="/ppt/slides/slide5.xml" Id="R05fc743000f94788" /><Relationship Type="http://schemas.openxmlformats.org/officeDocument/2006/relationships/slide" Target="/ppt/slides/slide6.xml" Id="R24420564e1a1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7a32d0a5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a3131c7b74fa7" /><Relationship Type="http://schemas.openxmlformats.org/officeDocument/2006/relationships/theme" Target="/ppt/slideMasters/theme/theme1.xml" Id="Rf4c60064e23f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a3131c7b7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6c435419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3ab7ba3b9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02620d5b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58b74e43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22599de3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4b3276f2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