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4a42b4b8e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1e5040ec04429"/>
  </p:sldMasterIdLst>
  <p:sldIdLst>
    <p:sldId xmlns:r="http://schemas.openxmlformats.org/officeDocument/2006/relationships" id="256" r:id="Rad71b57a92274356"/>
    <p:sldId xmlns:r="http://schemas.openxmlformats.org/officeDocument/2006/relationships" id="257" r:id="R4ac7d44c6e6e4713"/>
    <p:sldId xmlns:r="http://schemas.openxmlformats.org/officeDocument/2006/relationships" id="258" r:id="Rb3eba1add2074e1b"/>
    <p:sldId xmlns:r="http://schemas.openxmlformats.org/officeDocument/2006/relationships" id="259" r:id="R2cc42ef67f1740a9"/>
    <p:sldId xmlns:r="http://schemas.openxmlformats.org/officeDocument/2006/relationships" id="260" r:id="R226d5dd69a5c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1e5040ec04429" /><Relationship Type="http://schemas.openxmlformats.org/officeDocument/2006/relationships/slide" Target="/ppt/slides/slide1.xml" Id="Rad71b57a92274356" /><Relationship Type="http://schemas.openxmlformats.org/officeDocument/2006/relationships/slide" Target="/ppt/slides/slide2.xml" Id="R4ac7d44c6e6e4713" /><Relationship Type="http://schemas.openxmlformats.org/officeDocument/2006/relationships/slide" Target="/ppt/slides/slide3.xml" Id="Rb3eba1add2074e1b" /><Relationship Type="http://schemas.openxmlformats.org/officeDocument/2006/relationships/slide" Target="/ppt/slides/slide4.xml" Id="R2cc42ef67f1740a9" /><Relationship Type="http://schemas.openxmlformats.org/officeDocument/2006/relationships/slide" Target="/ppt/slides/slide5.xml" Id="R226d5dd69a5c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b69ad2a7a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efb3485754d02" /><Relationship Type="http://schemas.openxmlformats.org/officeDocument/2006/relationships/theme" Target="/ppt/slideMasters/theme/theme1.xml" Id="R20d088528b4e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efb348575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53b0ce462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ab1269e4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8e0799c0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58398633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861812719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