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704b07c00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3825c71e44e12"/>
  </p:sldMasterIdLst>
  <p:sldIdLst>
    <p:sldId xmlns:r="http://schemas.openxmlformats.org/officeDocument/2006/relationships" id="256" r:id="R43e893512d0c486d"/>
    <p:sldId xmlns:r="http://schemas.openxmlformats.org/officeDocument/2006/relationships" id="257" r:id="R6ad8f602ddd54664"/>
    <p:sldId xmlns:r="http://schemas.openxmlformats.org/officeDocument/2006/relationships" id="258" r:id="R41c28691abec4f55"/>
    <p:sldId xmlns:r="http://schemas.openxmlformats.org/officeDocument/2006/relationships" id="259" r:id="R7e61e53f0ad64704"/>
    <p:sldId xmlns:r="http://schemas.openxmlformats.org/officeDocument/2006/relationships" id="260" r:id="R5888b161204f4fa4"/>
    <p:sldId xmlns:r="http://schemas.openxmlformats.org/officeDocument/2006/relationships" id="261" r:id="Rb61c1b559624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3825c71e44e12" /><Relationship Type="http://schemas.openxmlformats.org/officeDocument/2006/relationships/slide" Target="/ppt/slides/slide1.xml" Id="R43e893512d0c486d" /><Relationship Type="http://schemas.openxmlformats.org/officeDocument/2006/relationships/slide" Target="/ppt/slides/slide2.xml" Id="R6ad8f602ddd54664" /><Relationship Type="http://schemas.openxmlformats.org/officeDocument/2006/relationships/slide" Target="/ppt/slides/slide3.xml" Id="R41c28691abec4f55" /><Relationship Type="http://schemas.openxmlformats.org/officeDocument/2006/relationships/slide" Target="/ppt/slides/slide4.xml" Id="R7e61e53f0ad64704" /><Relationship Type="http://schemas.openxmlformats.org/officeDocument/2006/relationships/slide" Target="/ppt/slides/slide5.xml" Id="R5888b161204f4fa4" /><Relationship Type="http://schemas.openxmlformats.org/officeDocument/2006/relationships/slide" Target="/ppt/slides/slide6.xml" Id="Rb61c1b559624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43c99d956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d12479a0415a" /><Relationship Type="http://schemas.openxmlformats.org/officeDocument/2006/relationships/theme" Target="/ppt/slideMasters/theme/theme1.xml" Id="Rdadcc1a4dd99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9d12479a0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a36bef02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95e30836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90293aa0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9c0caf80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90225ff0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a92dd986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