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558bcfbde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1a205c5d14660"/>
  </p:sldMasterIdLst>
  <p:sldIdLst>
    <p:sldId xmlns:r="http://schemas.openxmlformats.org/officeDocument/2006/relationships" id="256" r:id="R7c838f31d46447f1"/>
    <p:sldId xmlns:r="http://schemas.openxmlformats.org/officeDocument/2006/relationships" id="257" r:id="Ra8f1d9f8e9074f74"/>
    <p:sldId xmlns:r="http://schemas.openxmlformats.org/officeDocument/2006/relationships" id="258" r:id="Rb9bba155866e473d"/>
    <p:sldId xmlns:r="http://schemas.openxmlformats.org/officeDocument/2006/relationships" id="259" r:id="Rc7b265b777034ba3"/>
    <p:sldId xmlns:r="http://schemas.openxmlformats.org/officeDocument/2006/relationships" id="260" r:id="R40a9682e13e5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1a205c5d14660" /><Relationship Type="http://schemas.openxmlformats.org/officeDocument/2006/relationships/slide" Target="/ppt/slides/slide1.xml" Id="R7c838f31d46447f1" /><Relationship Type="http://schemas.openxmlformats.org/officeDocument/2006/relationships/slide" Target="/ppt/slides/slide2.xml" Id="Ra8f1d9f8e9074f74" /><Relationship Type="http://schemas.openxmlformats.org/officeDocument/2006/relationships/slide" Target="/ppt/slides/slide3.xml" Id="Rb9bba155866e473d" /><Relationship Type="http://schemas.openxmlformats.org/officeDocument/2006/relationships/slide" Target="/ppt/slides/slide4.xml" Id="Rc7b265b777034ba3" /><Relationship Type="http://schemas.openxmlformats.org/officeDocument/2006/relationships/slide" Target="/ppt/slides/slide5.xml" Id="R40a9682e13e5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252eb8c36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77f009364a38" /><Relationship Type="http://schemas.openxmlformats.org/officeDocument/2006/relationships/theme" Target="/ppt/slideMasters/theme/theme1.xml" Id="Re7fad3ceff2e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a77f00936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8ff7f444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8bb4695f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41b2fc03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494265ec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6c708d49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