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0d381fd57943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f5a9c167384d87"/>
  </p:sldMasterIdLst>
  <p:sldIdLst>
    <p:sldId xmlns:r="http://schemas.openxmlformats.org/officeDocument/2006/relationships" id="256" r:id="R2ef34bb248734936"/>
    <p:sldId xmlns:r="http://schemas.openxmlformats.org/officeDocument/2006/relationships" id="257" r:id="Rff02298129ff4958"/>
    <p:sldId xmlns:r="http://schemas.openxmlformats.org/officeDocument/2006/relationships" id="258" r:id="Ref7a5b2fc08b4473"/>
    <p:sldId xmlns:r="http://schemas.openxmlformats.org/officeDocument/2006/relationships" id="259" r:id="Rbec4179ec7564a5d"/>
    <p:sldId xmlns:r="http://schemas.openxmlformats.org/officeDocument/2006/relationships" id="260" r:id="Rb8e8a050040c4a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f5a9c167384d87" /><Relationship Type="http://schemas.openxmlformats.org/officeDocument/2006/relationships/slide" Target="/ppt/slides/slide1.xml" Id="R2ef34bb248734936" /><Relationship Type="http://schemas.openxmlformats.org/officeDocument/2006/relationships/slide" Target="/ppt/slides/slide2.xml" Id="Rff02298129ff4958" /><Relationship Type="http://schemas.openxmlformats.org/officeDocument/2006/relationships/slide" Target="/ppt/slides/slide3.xml" Id="Ref7a5b2fc08b4473" /><Relationship Type="http://schemas.openxmlformats.org/officeDocument/2006/relationships/slide" Target="/ppt/slides/slide4.xml" Id="Rbec4179ec7564a5d" /><Relationship Type="http://schemas.openxmlformats.org/officeDocument/2006/relationships/slide" Target="/ppt/slides/slide5.xml" Id="Rb8e8a050040c4a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027b349b8a4f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c9645c46745d5" /><Relationship Type="http://schemas.openxmlformats.org/officeDocument/2006/relationships/theme" Target="/ppt/slideMasters/theme/theme1.xml" Id="R79d44e01bfda4d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3c9645c46745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0e4f9108149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6db38d06748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0124a582f46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091583e6142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f0c42671e42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STORTINGET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STORTINGET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0026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31 30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stortinget.postmottak@stortinget.no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www.stortinget.no/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971 524 960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