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1659598b80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7cd33a6f21496f"/>
  </p:sldMasterIdLst>
  <p:sldIdLst>
    <p:sldId xmlns:r="http://schemas.openxmlformats.org/officeDocument/2006/relationships" id="256" r:id="R8c545741c8b646a2"/>
    <p:sldId xmlns:r="http://schemas.openxmlformats.org/officeDocument/2006/relationships" id="257" r:id="Rfd000bb803024ee9"/>
    <p:sldId xmlns:r="http://schemas.openxmlformats.org/officeDocument/2006/relationships" id="258" r:id="R6134050254c14fdb"/>
    <p:sldId xmlns:r="http://schemas.openxmlformats.org/officeDocument/2006/relationships" id="259" r:id="Rc3d07b26e2c14fd9"/>
    <p:sldId xmlns:r="http://schemas.openxmlformats.org/officeDocument/2006/relationships" id="260" r:id="Rfe0eedae89634d72"/>
    <p:sldId xmlns:r="http://schemas.openxmlformats.org/officeDocument/2006/relationships" id="261" r:id="R9b887c1fe77240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cd33a6f21496f" /><Relationship Type="http://schemas.openxmlformats.org/officeDocument/2006/relationships/slide" Target="/ppt/slides/slide1.xml" Id="R8c545741c8b646a2" /><Relationship Type="http://schemas.openxmlformats.org/officeDocument/2006/relationships/slide" Target="/ppt/slides/slide2.xml" Id="Rfd000bb803024ee9" /><Relationship Type="http://schemas.openxmlformats.org/officeDocument/2006/relationships/slide" Target="/ppt/slides/slide3.xml" Id="R6134050254c14fdb" /><Relationship Type="http://schemas.openxmlformats.org/officeDocument/2006/relationships/slide" Target="/ppt/slides/slide4.xml" Id="Rc3d07b26e2c14fd9" /><Relationship Type="http://schemas.openxmlformats.org/officeDocument/2006/relationships/slide" Target="/ppt/slides/slide5.xml" Id="Rfe0eedae89634d72" /><Relationship Type="http://schemas.openxmlformats.org/officeDocument/2006/relationships/slide" Target="/ppt/slides/slide6.xml" Id="R9b887c1fe77240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05ad9142448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767b4f59e41e8" /><Relationship Type="http://schemas.openxmlformats.org/officeDocument/2006/relationships/theme" Target="/ppt/slideMasters/theme/theme1.xml" Id="R7c32ab38a62340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f767b4f59e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cf23ea4b24e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9be184cc249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366284c0e4b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905cf1e5b4b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496c9b5a643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33b57bf534b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