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df5583b11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a2b9a997540de"/>
  </p:sldMasterIdLst>
  <p:sldIdLst>
    <p:sldId xmlns:r="http://schemas.openxmlformats.org/officeDocument/2006/relationships" id="256" r:id="Re7d8c71a2cd84c25"/>
    <p:sldId xmlns:r="http://schemas.openxmlformats.org/officeDocument/2006/relationships" id="257" r:id="Re8cdea3e97c14f27"/>
    <p:sldId xmlns:r="http://schemas.openxmlformats.org/officeDocument/2006/relationships" id="258" r:id="R4d97086511fa4039"/>
    <p:sldId xmlns:r="http://schemas.openxmlformats.org/officeDocument/2006/relationships" id="259" r:id="Rddabc8af620647e5"/>
    <p:sldId xmlns:r="http://schemas.openxmlformats.org/officeDocument/2006/relationships" id="260" r:id="R997448514a8544dd"/>
    <p:sldId xmlns:r="http://schemas.openxmlformats.org/officeDocument/2006/relationships" id="261" r:id="R83ae5019f3a440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a2b9a997540de" /><Relationship Type="http://schemas.openxmlformats.org/officeDocument/2006/relationships/slide" Target="/ppt/slides/slide1.xml" Id="Re7d8c71a2cd84c25" /><Relationship Type="http://schemas.openxmlformats.org/officeDocument/2006/relationships/slide" Target="/ppt/slides/slide2.xml" Id="Re8cdea3e97c14f27" /><Relationship Type="http://schemas.openxmlformats.org/officeDocument/2006/relationships/slide" Target="/ppt/slides/slide3.xml" Id="R4d97086511fa4039" /><Relationship Type="http://schemas.openxmlformats.org/officeDocument/2006/relationships/slide" Target="/ppt/slides/slide4.xml" Id="Rddabc8af620647e5" /><Relationship Type="http://schemas.openxmlformats.org/officeDocument/2006/relationships/slide" Target="/ppt/slides/slide5.xml" Id="R997448514a8544dd" /><Relationship Type="http://schemas.openxmlformats.org/officeDocument/2006/relationships/slide" Target="/ppt/slides/slide6.xml" Id="R83ae5019f3a440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7f6fbbdd4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dc97b928e48bc" /><Relationship Type="http://schemas.openxmlformats.org/officeDocument/2006/relationships/theme" Target="/ppt/slideMasters/theme/theme1.xml" Id="R1bf14e65df084c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dc97b928e48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f7c9c816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dc73978e1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4c816966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0f4680a240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ea3d5130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dbfbd215c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KRISTELIGE STUDENT- OG SKOLEUNGDOMSLAG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KRISTELIGE STUDENT- OG SKOLEUNGDOMSLAG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34 630 462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120 505 553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144 769 477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