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34fb44740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dbc25056f4b93"/>
  </p:sldMasterIdLst>
  <p:sldIdLst>
    <p:sldId xmlns:r="http://schemas.openxmlformats.org/officeDocument/2006/relationships" id="256" r:id="R8e1ce23396e84ae4"/>
    <p:sldId xmlns:r="http://schemas.openxmlformats.org/officeDocument/2006/relationships" id="257" r:id="R6f76afafd2c5446a"/>
    <p:sldId xmlns:r="http://schemas.openxmlformats.org/officeDocument/2006/relationships" id="258" r:id="R307b340912fd49cb"/>
    <p:sldId xmlns:r="http://schemas.openxmlformats.org/officeDocument/2006/relationships" id="259" r:id="R11613ae85d334f7f"/>
    <p:sldId xmlns:r="http://schemas.openxmlformats.org/officeDocument/2006/relationships" id="260" r:id="R3675b62ffa9e4892"/>
    <p:sldId xmlns:r="http://schemas.openxmlformats.org/officeDocument/2006/relationships" id="261" r:id="R0d652353368b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dbc25056f4b93" /><Relationship Type="http://schemas.openxmlformats.org/officeDocument/2006/relationships/slide" Target="/ppt/slides/slide1.xml" Id="R8e1ce23396e84ae4" /><Relationship Type="http://schemas.openxmlformats.org/officeDocument/2006/relationships/slide" Target="/ppt/slides/slide2.xml" Id="R6f76afafd2c5446a" /><Relationship Type="http://schemas.openxmlformats.org/officeDocument/2006/relationships/slide" Target="/ppt/slides/slide3.xml" Id="R307b340912fd49cb" /><Relationship Type="http://schemas.openxmlformats.org/officeDocument/2006/relationships/slide" Target="/ppt/slides/slide4.xml" Id="R11613ae85d334f7f" /><Relationship Type="http://schemas.openxmlformats.org/officeDocument/2006/relationships/slide" Target="/ppt/slides/slide5.xml" Id="R3675b62ffa9e4892" /><Relationship Type="http://schemas.openxmlformats.org/officeDocument/2006/relationships/slide" Target="/ppt/slides/slide6.xml" Id="R0d652353368b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69f8666c7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5503012046de" /><Relationship Type="http://schemas.openxmlformats.org/officeDocument/2006/relationships/theme" Target="/ppt/slideMasters/theme/theme1.xml" Id="Rbe8ff3fa70a9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555030120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dab928c6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2c1f7a139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d5c4af55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4c37ace8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abb2132d9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54122635a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