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802dad1c9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816f74f024ed3"/>
  </p:sldMasterIdLst>
  <p:sldIdLst>
    <p:sldId xmlns:r="http://schemas.openxmlformats.org/officeDocument/2006/relationships" id="256" r:id="R2d4417df99534542"/>
    <p:sldId xmlns:r="http://schemas.openxmlformats.org/officeDocument/2006/relationships" id="257" r:id="Rff77d48af4ca4081"/>
    <p:sldId xmlns:r="http://schemas.openxmlformats.org/officeDocument/2006/relationships" id="258" r:id="R589ec75d8b044351"/>
    <p:sldId xmlns:r="http://schemas.openxmlformats.org/officeDocument/2006/relationships" id="259" r:id="R79ef360354c84cc8"/>
    <p:sldId xmlns:r="http://schemas.openxmlformats.org/officeDocument/2006/relationships" id="260" r:id="R42196b7877dd4293"/>
    <p:sldId xmlns:r="http://schemas.openxmlformats.org/officeDocument/2006/relationships" id="261" r:id="R409e74c57037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816f74f024ed3" /><Relationship Type="http://schemas.openxmlformats.org/officeDocument/2006/relationships/slide" Target="/ppt/slides/slide1.xml" Id="R2d4417df99534542" /><Relationship Type="http://schemas.openxmlformats.org/officeDocument/2006/relationships/slide" Target="/ppt/slides/slide2.xml" Id="Rff77d48af4ca4081" /><Relationship Type="http://schemas.openxmlformats.org/officeDocument/2006/relationships/slide" Target="/ppt/slides/slide3.xml" Id="R589ec75d8b044351" /><Relationship Type="http://schemas.openxmlformats.org/officeDocument/2006/relationships/slide" Target="/ppt/slides/slide4.xml" Id="R79ef360354c84cc8" /><Relationship Type="http://schemas.openxmlformats.org/officeDocument/2006/relationships/slide" Target="/ppt/slides/slide5.xml" Id="R42196b7877dd4293" /><Relationship Type="http://schemas.openxmlformats.org/officeDocument/2006/relationships/slide" Target="/ppt/slides/slide6.xml" Id="R409e74c57037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e8a56bc2b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f0642b1649b7" /><Relationship Type="http://schemas.openxmlformats.org/officeDocument/2006/relationships/theme" Target="/ppt/slideMasters/theme/theme1.xml" Id="Rddfae78a31c2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7f0642b16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bc5a098f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94f83f6c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89149a8ba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36384946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d86e90e2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75f3879a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