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f1f90d0a1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e0d58ab9c476c"/>
  </p:sldMasterIdLst>
  <p:sldIdLst>
    <p:sldId xmlns:r="http://schemas.openxmlformats.org/officeDocument/2006/relationships" id="256" r:id="R5786fd11f1ba4847"/>
    <p:sldId xmlns:r="http://schemas.openxmlformats.org/officeDocument/2006/relationships" id="257" r:id="R5f93819abc1a4321"/>
    <p:sldId xmlns:r="http://schemas.openxmlformats.org/officeDocument/2006/relationships" id="258" r:id="Rbd17c82f7da54de7"/>
    <p:sldId xmlns:r="http://schemas.openxmlformats.org/officeDocument/2006/relationships" id="259" r:id="R745a9e4efdee4633"/>
    <p:sldId xmlns:r="http://schemas.openxmlformats.org/officeDocument/2006/relationships" id="260" r:id="R93d5a635d943434c"/>
    <p:sldId xmlns:r="http://schemas.openxmlformats.org/officeDocument/2006/relationships" id="261" r:id="Rfee50bd160d0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e0d58ab9c476c" /><Relationship Type="http://schemas.openxmlformats.org/officeDocument/2006/relationships/slide" Target="/ppt/slides/slide1.xml" Id="R5786fd11f1ba4847" /><Relationship Type="http://schemas.openxmlformats.org/officeDocument/2006/relationships/slide" Target="/ppt/slides/slide2.xml" Id="R5f93819abc1a4321" /><Relationship Type="http://schemas.openxmlformats.org/officeDocument/2006/relationships/slide" Target="/ppt/slides/slide3.xml" Id="Rbd17c82f7da54de7" /><Relationship Type="http://schemas.openxmlformats.org/officeDocument/2006/relationships/slide" Target="/ppt/slides/slide4.xml" Id="R745a9e4efdee4633" /><Relationship Type="http://schemas.openxmlformats.org/officeDocument/2006/relationships/slide" Target="/ppt/slides/slide5.xml" Id="R93d5a635d943434c" /><Relationship Type="http://schemas.openxmlformats.org/officeDocument/2006/relationships/slide" Target="/ppt/slides/slide6.xml" Id="Rfee50bd160d0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890068bdc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edfc30fa4948" /><Relationship Type="http://schemas.openxmlformats.org/officeDocument/2006/relationships/theme" Target="/ppt/slideMasters/theme/theme1.xml" Id="R27edf5803091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2edfc30fa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7d97f635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3332ad10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4a069422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3078d45f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03eaab7d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ffee9ecd0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