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5d59f71395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52993c7d5433e"/>
  </p:sldMasterIdLst>
  <p:sldIdLst>
    <p:sldId xmlns:r="http://schemas.openxmlformats.org/officeDocument/2006/relationships" id="256" r:id="R816927a21e3b47c5"/>
    <p:sldId xmlns:r="http://schemas.openxmlformats.org/officeDocument/2006/relationships" id="257" r:id="R5fba44359ddd453e"/>
    <p:sldId xmlns:r="http://schemas.openxmlformats.org/officeDocument/2006/relationships" id="258" r:id="Rb8a1547a0046409b"/>
    <p:sldId xmlns:r="http://schemas.openxmlformats.org/officeDocument/2006/relationships" id="259" r:id="R164412d8d1c04706"/>
    <p:sldId xmlns:r="http://schemas.openxmlformats.org/officeDocument/2006/relationships" id="260" r:id="R491ea7890eeb4339"/>
    <p:sldId xmlns:r="http://schemas.openxmlformats.org/officeDocument/2006/relationships" id="261" r:id="Rd4d35ea1c44244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52993c7d5433e" /><Relationship Type="http://schemas.openxmlformats.org/officeDocument/2006/relationships/slide" Target="/ppt/slides/slide1.xml" Id="R816927a21e3b47c5" /><Relationship Type="http://schemas.openxmlformats.org/officeDocument/2006/relationships/slide" Target="/ppt/slides/slide2.xml" Id="R5fba44359ddd453e" /><Relationship Type="http://schemas.openxmlformats.org/officeDocument/2006/relationships/slide" Target="/ppt/slides/slide3.xml" Id="Rb8a1547a0046409b" /><Relationship Type="http://schemas.openxmlformats.org/officeDocument/2006/relationships/slide" Target="/ppt/slides/slide4.xml" Id="R164412d8d1c04706" /><Relationship Type="http://schemas.openxmlformats.org/officeDocument/2006/relationships/slide" Target="/ppt/slides/slide5.xml" Id="R491ea7890eeb4339" /><Relationship Type="http://schemas.openxmlformats.org/officeDocument/2006/relationships/slide" Target="/ppt/slides/slide6.xml" Id="Rd4d35ea1c44244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d0d1513ba48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e5f5ad6e14cb1" /><Relationship Type="http://schemas.openxmlformats.org/officeDocument/2006/relationships/theme" Target="/ppt/slideMasters/theme/theme1.xml" Id="Re7be418718d5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ce5f5ad6e1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450ebfb1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34f654ba2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2cef2e057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eded8232546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fedfbae0d40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ab8042b84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ULVIK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Storøyni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5730 Ulvik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64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REKNESKAPSLAG SA</a:t>
            </a:r>
          </a:p>
        </p:txBody>
      </p:sp>
    </p:spTree>
  </p:cSld>
  <p:clrMapOvr>
    <a:masterClrMapping xmlns:a="http://schemas.openxmlformats.org/drawingml/2006/main"/>
  </p:clrMapOvr>
</p:sld>
</file>