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b60713e1d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ea8bce3f44f34"/>
  </p:sldMasterIdLst>
  <p:sldIdLst>
    <p:sldId xmlns:r="http://schemas.openxmlformats.org/officeDocument/2006/relationships" id="256" r:id="R6c103d604c7e495c"/>
    <p:sldId xmlns:r="http://schemas.openxmlformats.org/officeDocument/2006/relationships" id="257" r:id="Rd4993d0702ec4db1"/>
    <p:sldId xmlns:r="http://schemas.openxmlformats.org/officeDocument/2006/relationships" id="258" r:id="R968f91ed83d54be7"/>
    <p:sldId xmlns:r="http://schemas.openxmlformats.org/officeDocument/2006/relationships" id="259" r:id="R7a66e7e78a1e4b94"/>
    <p:sldId xmlns:r="http://schemas.openxmlformats.org/officeDocument/2006/relationships" id="260" r:id="R9f131441520b4b68"/>
    <p:sldId xmlns:r="http://schemas.openxmlformats.org/officeDocument/2006/relationships" id="261" r:id="Rba1247ad3b75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ea8bce3f44f34" /><Relationship Type="http://schemas.openxmlformats.org/officeDocument/2006/relationships/slide" Target="/ppt/slides/slide1.xml" Id="R6c103d604c7e495c" /><Relationship Type="http://schemas.openxmlformats.org/officeDocument/2006/relationships/slide" Target="/ppt/slides/slide2.xml" Id="Rd4993d0702ec4db1" /><Relationship Type="http://schemas.openxmlformats.org/officeDocument/2006/relationships/slide" Target="/ppt/slides/slide3.xml" Id="R968f91ed83d54be7" /><Relationship Type="http://schemas.openxmlformats.org/officeDocument/2006/relationships/slide" Target="/ppt/slides/slide4.xml" Id="R7a66e7e78a1e4b94" /><Relationship Type="http://schemas.openxmlformats.org/officeDocument/2006/relationships/slide" Target="/ppt/slides/slide5.xml" Id="R9f131441520b4b68" /><Relationship Type="http://schemas.openxmlformats.org/officeDocument/2006/relationships/slide" Target="/ppt/slides/slide6.xml" Id="Rba1247ad3b75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2e2735509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0dc29dfe44a92" /><Relationship Type="http://schemas.openxmlformats.org/officeDocument/2006/relationships/theme" Target="/ppt/slideMasters/theme/theme1.xml" Id="R5a71e74797fa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0dc29dfe4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6103f24b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4520e8df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acf0747e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fffa3411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eb36b0ac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ccca547a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