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df45b4c9f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0f836bdc254905"/>
  </p:sldMasterIdLst>
  <p:sldIdLst>
    <p:sldId xmlns:r="http://schemas.openxmlformats.org/officeDocument/2006/relationships" id="256" r:id="R68f16c2dd3144136"/>
    <p:sldId xmlns:r="http://schemas.openxmlformats.org/officeDocument/2006/relationships" id="257" r:id="R445d64407bdd4d64"/>
    <p:sldId xmlns:r="http://schemas.openxmlformats.org/officeDocument/2006/relationships" id="258" r:id="Rf97c3b08da6b496a"/>
    <p:sldId xmlns:r="http://schemas.openxmlformats.org/officeDocument/2006/relationships" id="259" r:id="R0b13b76a01924139"/>
    <p:sldId xmlns:r="http://schemas.openxmlformats.org/officeDocument/2006/relationships" id="260" r:id="R26ebe9bf3de64e71"/>
    <p:sldId xmlns:r="http://schemas.openxmlformats.org/officeDocument/2006/relationships" id="261" r:id="Ref32944daa9e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0f836bdc254905" /><Relationship Type="http://schemas.openxmlformats.org/officeDocument/2006/relationships/slide" Target="/ppt/slides/slide1.xml" Id="R68f16c2dd3144136" /><Relationship Type="http://schemas.openxmlformats.org/officeDocument/2006/relationships/slide" Target="/ppt/slides/slide2.xml" Id="R445d64407bdd4d64" /><Relationship Type="http://schemas.openxmlformats.org/officeDocument/2006/relationships/slide" Target="/ppt/slides/slide3.xml" Id="Rf97c3b08da6b496a" /><Relationship Type="http://schemas.openxmlformats.org/officeDocument/2006/relationships/slide" Target="/ppt/slides/slide4.xml" Id="R0b13b76a01924139" /><Relationship Type="http://schemas.openxmlformats.org/officeDocument/2006/relationships/slide" Target="/ppt/slides/slide5.xml" Id="R26ebe9bf3de64e71" /><Relationship Type="http://schemas.openxmlformats.org/officeDocument/2006/relationships/slide" Target="/ppt/slides/slide6.xml" Id="Ref32944daa9e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1dc92b37b40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946de4274ac6" /><Relationship Type="http://schemas.openxmlformats.org/officeDocument/2006/relationships/theme" Target="/ppt/slideMasters/theme/theme1.xml" Id="Rd3872575a644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1a946de427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ee73fa5244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a51feab9141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f8678a28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82d142894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8728656e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473c79ab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