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55dbc98f5847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5920981ce84a98"/>
  </p:sldMasterIdLst>
  <p:sldIdLst>
    <p:sldId xmlns:r="http://schemas.openxmlformats.org/officeDocument/2006/relationships" id="256" r:id="R367dc2e9a52d4f51"/>
    <p:sldId xmlns:r="http://schemas.openxmlformats.org/officeDocument/2006/relationships" id="257" r:id="R86f2109713cc40b9"/>
    <p:sldId xmlns:r="http://schemas.openxmlformats.org/officeDocument/2006/relationships" id="258" r:id="R558b2c7a597e45d3"/>
    <p:sldId xmlns:r="http://schemas.openxmlformats.org/officeDocument/2006/relationships" id="259" r:id="R46644c5073d74c2d"/>
    <p:sldId xmlns:r="http://schemas.openxmlformats.org/officeDocument/2006/relationships" id="260" r:id="R4e1301f353cb48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5920981ce84a98" /><Relationship Type="http://schemas.openxmlformats.org/officeDocument/2006/relationships/slide" Target="/ppt/slides/slide1.xml" Id="R367dc2e9a52d4f51" /><Relationship Type="http://schemas.openxmlformats.org/officeDocument/2006/relationships/slide" Target="/ppt/slides/slide2.xml" Id="R86f2109713cc40b9" /><Relationship Type="http://schemas.openxmlformats.org/officeDocument/2006/relationships/slide" Target="/ppt/slides/slide3.xml" Id="R558b2c7a597e45d3" /><Relationship Type="http://schemas.openxmlformats.org/officeDocument/2006/relationships/slide" Target="/ppt/slides/slide4.xml" Id="R46644c5073d74c2d" /><Relationship Type="http://schemas.openxmlformats.org/officeDocument/2006/relationships/slide" Target="/ppt/slides/slide5.xml" Id="R4e1301f353cb48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61a1ee6a9747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9112ffa0f4a63" /><Relationship Type="http://schemas.openxmlformats.org/officeDocument/2006/relationships/theme" Target="/ppt/slideMasters/theme/theme1.xml" Id="R1d7bf52c2f8a48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49112ffa0f4a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d6a80ed0b43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8b265b02149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3c20bef6a4e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f15993a7d4d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f6665d2ae41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GJESTFRI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GJESTFRI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GJESTFRI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GJESTFRI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GJESTFRI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GJESTFRI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Ruben Heitmann, Kiserødveien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wilberg75@hotmail.com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www.gjestfri.no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971 438 851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GJESTFRI</a:t>
            </a:r>
          </a:p>
        </p:txBody>
      </p:sp>
    </p:spTree>
  </p:cSld>
  <p:clrMapOvr>
    <a:masterClrMapping xmlns:a="http://schemas.openxmlformats.org/drawingml/2006/main"/>
  </p:clrMapOvr>
</p:sld>
</file>