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2ddc99d3814a8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8f7ebbdc1424f17"/>
  </p:sldMasterIdLst>
  <p:sldIdLst>
    <p:sldId xmlns:r="http://schemas.openxmlformats.org/officeDocument/2006/relationships" id="256" r:id="Rac23ea78c33b4b29"/>
    <p:sldId xmlns:r="http://schemas.openxmlformats.org/officeDocument/2006/relationships" id="257" r:id="R2999e27f2e884c19"/>
    <p:sldId xmlns:r="http://schemas.openxmlformats.org/officeDocument/2006/relationships" id="258" r:id="R24237c6e26d74d58"/>
    <p:sldId xmlns:r="http://schemas.openxmlformats.org/officeDocument/2006/relationships" id="259" r:id="R674734fc233b4c65"/>
    <p:sldId xmlns:r="http://schemas.openxmlformats.org/officeDocument/2006/relationships" id="260" r:id="R45b0e7aaf0e942f6"/>
    <p:sldId xmlns:r="http://schemas.openxmlformats.org/officeDocument/2006/relationships" id="261" r:id="Re3cf45bb179948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f7ebbdc1424f17" /><Relationship Type="http://schemas.openxmlformats.org/officeDocument/2006/relationships/slide" Target="/ppt/slides/slide1.xml" Id="Rac23ea78c33b4b29" /><Relationship Type="http://schemas.openxmlformats.org/officeDocument/2006/relationships/slide" Target="/ppt/slides/slide2.xml" Id="R2999e27f2e884c19" /><Relationship Type="http://schemas.openxmlformats.org/officeDocument/2006/relationships/slide" Target="/ppt/slides/slide3.xml" Id="R24237c6e26d74d58" /><Relationship Type="http://schemas.openxmlformats.org/officeDocument/2006/relationships/slide" Target="/ppt/slides/slide4.xml" Id="R674734fc233b4c65" /><Relationship Type="http://schemas.openxmlformats.org/officeDocument/2006/relationships/slide" Target="/ppt/slides/slide5.xml" Id="R45b0e7aaf0e942f6" /><Relationship Type="http://schemas.openxmlformats.org/officeDocument/2006/relationships/slide" Target="/ppt/slides/slide6.xml" Id="Re3cf45bb179948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5f24f4ac3e423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9815a1b674bd7" /><Relationship Type="http://schemas.openxmlformats.org/officeDocument/2006/relationships/theme" Target="/ppt/slideMasters/theme/theme1.xml" Id="Re393d1b709484b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99815a1b674b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9125a08bdb4f5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c6ff74b653460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18b57c7bb240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2cd118b9444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03024b231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c922e19ec40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