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3aeb492ccb40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0709be374c4fed"/>
  </p:sldMasterIdLst>
  <p:sldIdLst>
    <p:sldId xmlns:r="http://schemas.openxmlformats.org/officeDocument/2006/relationships" id="256" r:id="R61aa5a179c364729"/>
    <p:sldId xmlns:r="http://schemas.openxmlformats.org/officeDocument/2006/relationships" id="257" r:id="R19add3867e264f2e"/>
    <p:sldId xmlns:r="http://schemas.openxmlformats.org/officeDocument/2006/relationships" id="258" r:id="Rfbb6581e8d0e4710"/>
    <p:sldId xmlns:r="http://schemas.openxmlformats.org/officeDocument/2006/relationships" id="259" r:id="Re74f6c43a9f64a07"/>
    <p:sldId xmlns:r="http://schemas.openxmlformats.org/officeDocument/2006/relationships" id="260" r:id="R1b3e42ceac8d4c29"/>
    <p:sldId xmlns:r="http://schemas.openxmlformats.org/officeDocument/2006/relationships" id="261" r:id="R3f57ea74866847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0709be374c4fed" /><Relationship Type="http://schemas.openxmlformats.org/officeDocument/2006/relationships/slide" Target="/ppt/slides/slide1.xml" Id="R61aa5a179c364729" /><Relationship Type="http://schemas.openxmlformats.org/officeDocument/2006/relationships/slide" Target="/ppt/slides/slide2.xml" Id="R19add3867e264f2e" /><Relationship Type="http://schemas.openxmlformats.org/officeDocument/2006/relationships/slide" Target="/ppt/slides/slide3.xml" Id="Rfbb6581e8d0e4710" /><Relationship Type="http://schemas.openxmlformats.org/officeDocument/2006/relationships/slide" Target="/ppt/slides/slide4.xml" Id="Re74f6c43a9f64a07" /><Relationship Type="http://schemas.openxmlformats.org/officeDocument/2006/relationships/slide" Target="/ppt/slides/slide5.xml" Id="R1b3e42ceac8d4c29" /><Relationship Type="http://schemas.openxmlformats.org/officeDocument/2006/relationships/slide" Target="/ppt/slides/slide6.xml" Id="R3f57ea74866847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16524916af44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3a34e461b4310" /><Relationship Type="http://schemas.openxmlformats.org/officeDocument/2006/relationships/theme" Target="/ppt/slideMasters/theme/theme1.xml" Id="Rd53a53587b8342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f3a34e461b43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80f08aa2749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ef283aecd42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6ff642de34b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79109ece440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749b6777a49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03c6381094a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FENGSELS- OG FRIOMSORGS- 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15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www.fengselogfriomsorg.no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971 436 239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