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dba21e613b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18eb7f835240fd"/>
  </p:sldMasterIdLst>
  <p:sldIdLst>
    <p:sldId xmlns:r="http://schemas.openxmlformats.org/officeDocument/2006/relationships" id="256" r:id="R6dfd32f96fe64010"/>
    <p:sldId xmlns:r="http://schemas.openxmlformats.org/officeDocument/2006/relationships" id="257" r:id="R3cea11c00d5c4ee5"/>
    <p:sldId xmlns:r="http://schemas.openxmlformats.org/officeDocument/2006/relationships" id="258" r:id="Rdb2b98f0ef7f4ae3"/>
    <p:sldId xmlns:r="http://schemas.openxmlformats.org/officeDocument/2006/relationships" id="259" r:id="Rfea89008825f450f"/>
    <p:sldId xmlns:r="http://schemas.openxmlformats.org/officeDocument/2006/relationships" id="260" r:id="R52fcbf2069d24e01"/>
    <p:sldId xmlns:r="http://schemas.openxmlformats.org/officeDocument/2006/relationships" id="261" r:id="R06b16cb7be7c43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8eb7f835240fd" /><Relationship Type="http://schemas.openxmlformats.org/officeDocument/2006/relationships/slide" Target="/ppt/slides/slide1.xml" Id="R6dfd32f96fe64010" /><Relationship Type="http://schemas.openxmlformats.org/officeDocument/2006/relationships/slide" Target="/ppt/slides/slide2.xml" Id="R3cea11c00d5c4ee5" /><Relationship Type="http://schemas.openxmlformats.org/officeDocument/2006/relationships/slide" Target="/ppt/slides/slide3.xml" Id="Rdb2b98f0ef7f4ae3" /><Relationship Type="http://schemas.openxmlformats.org/officeDocument/2006/relationships/slide" Target="/ppt/slides/slide4.xml" Id="Rfea89008825f450f" /><Relationship Type="http://schemas.openxmlformats.org/officeDocument/2006/relationships/slide" Target="/ppt/slides/slide5.xml" Id="R52fcbf2069d24e01" /><Relationship Type="http://schemas.openxmlformats.org/officeDocument/2006/relationships/slide" Target="/ppt/slides/slide6.xml" Id="R06b16cb7be7c43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ba12411f347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2edef45514c5e" /><Relationship Type="http://schemas.openxmlformats.org/officeDocument/2006/relationships/theme" Target="/ppt/slideMasters/theme/theme1.xml" Id="Rb3860b3c552d45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2edef45514c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b674b49f542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6c6849d7a42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4b74c5926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791a534a9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8b6d62da242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d647d2aed48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